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2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3.xml" ContentType="application/inkml+xml"/>
  <Override PartName="/ppt/ink/ink4.xml" ContentType="application/inkml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6" y="4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5C66B-838E-4186-B179-91BCC2E277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0DE2B-5F13-4406-8908-7253A21539DE}">
      <dgm:prSet/>
      <dgm:spPr/>
      <dgm:t>
        <a:bodyPr/>
        <a:lstStyle/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gm:t>
    </dgm:pt>
    <dgm:pt modelId="{1504F8F0-BE61-4B00-82D8-A7FAE199A5CA}" type="parTrans" cxnId="{A89374B5-8BA0-4A86-B6E2-0465076972B7}">
      <dgm:prSet/>
      <dgm:spPr/>
      <dgm:t>
        <a:bodyPr/>
        <a:lstStyle/>
        <a:p>
          <a:endParaRPr lang="en-US"/>
        </a:p>
      </dgm:t>
    </dgm:pt>
    <dgm:pt modelId="{54449798-A166-4BE6-8146-8C2F804073BF}" type="sibTrans" cxnId="{A89374B5-8BA0-4A86-B6E2-0465076972B7}">
      <dgm:prSet/>
      <dgm:spPr/>
      <dgm:t>
        <a:bodyPr/>
        <a:lstStyle/>
        <a:p>
          <a:endParaRPr lang="en-US"/>
        </a:p>
      </dgm:t>
    </dgm:pt>
    <dgm:pt modelId="{A79EAC2C-BE03-4AB4-AE79-E5774AFC9479}" type="pres">
      <dgm:prSet presAssocID="{1C55C66B-838E-4186-B179-91BCC2E277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825927-0B40-4F11-9D5C-5B4676E79BC2}" type="pres">
      <dgm:prSet presAssocID="{1F10DE2B-5F13-4406-8908-7253A21539DE}" presName="hierRoot1" presStyleCnt="0"/>
      <dgm:spPr/>
    </dgm:pt>
    <dgm:pt modelId="{FA5A1574-08DD-4282-AA77-361596DF601E}" type="pres">
      <dgm:prSet presAssocID="{1F10DE2B-5F13-4406-8908-7253A21539DE}" presName="composite" presStyleCnt="0"/>
      <dgm:spPr/>
    </dgm:pt>
    <dgm:pt modelId="{BB28AA9F-1D53-4404-89D0-EA43C920C4C1}" type="pres">
      <dgm:prSet presAssocID="{1F10DE2B-5F13-4406-8908-7253A21539DE}" presName="background" presStyleLbl="node0" presStyleIdx="0" presStyleCnt="1"/>
      <dgm:spPr/>
    </dgm:pt>
    <dgm:pt modelId="{EFDDD1D9-9485-40FF-BF9B-A0D483BF99CB}" type="pres">
      <dgm:prSet presAssocID="{1F10DE2B-5F13-4406-8908-7253A21539DE}" presName="text" presStyleLbl="fgAcc0" presStyleIdx="0" presStyleCnt="1" custScaleX="120123" custScaleY="113067">
        <dgm:presLayoutVars>
          <dgm:chPref val="3"/>
        </dgm:presLayoutVars>
      </dgm:prSet>
      <dgm:spPr/>
    </dgm:pt>
    <dgm:pt modelId="{359448BD-C018-4A99-8379-CB77A7FB8891}" type="pres">
      <dgm:prSet presAssocID="{1F10DE2B-5F13-4406-8908-7253A21539DE}" presName="hierChild2" presStyleCnt="0"/>
      <dgm:spPr/>
    </dgm:pt>
  </dgm:ptLst>
  <dgm:cxnLst>
    <dgm:cxn modelId="{EBD6469A-642F-4C2C-AE19-12D5085CECC2}" type="presOf" srcId="{1F10DE2B-5F13-4406-8908-7253A21539DE}" destId="{EFDDD1D9-9485-40FF-BF9B-A0D483BF99CB}" srcOrd="0" destOrd="0" presId="urn:microsoft.com/office/officeart/2005/8/layout/hierarchy1"/>
    <dgm:cxn modelId="{25CFD2A6-FEBD-48C0-AE03-3D61741BCC2D}" type="presOf" srcId="{1C55C66B-838E-4186-B179-91BCC2E2776F}" destId="{A79EAC2C-BE03-4AB4-AE79-E5774AFC9479}" srcOrd="0" destOrd="0" presId="urn:microsoft.com/office/officeart/2005/8/layout/hierarchy1"/>
    <dgm:cxn modelId="{A89374B5-8BA0-4A86-B6E2-0465076972B7}" srcId="{1C55C66B-838E-4186-B179-91BCC2E2776F}" destId="{1F10DE2B-5F13-4406-8908-7253A21539DE}" srcOrd="0" destOrd="0" parTransId="{1504F8F0-BE61-4B00-82D8-A7FAE199A5CA}" sibTransId="{54449798-A166-4BE6-8146-8C2F804073BF}"/>
    <dgm:cxn modelId="{65A7D4E1-20C5-40E0-88F2-23BC1D0CB3DB}" type="presParOf" srcId="{A79EAC2C-BE03-4AB4-AE79-E5774AFC9479}" destId="{5C825927-0B40-4F11-9D5C-5B4676E79BC2}" srcOrd="0" destOrd="0" presId="urn:microsoft.com/office/officeart/2005/8/layout/hierarchy1"/>
    <dgm:cxn modelId="{3B1F2BA2-8900-405A-958C-C6120B3EB9E9}" type="presParOf" srcId="{5C825927-0B40-4F11-9D5C-5B4676E79BC2}" destId="{FA5A1574-08DD-4282-AA77-361596DF601E}" srcOrd="0" destOrd="0" presId="urn:microsoft.com/office/officeart/2005/8/layout/hierarchy1"/>
    <dgm:cxn modelId="{0A5C0165-1FC8-46B7-B094-6582B8C64A2F}" type="presParOf" srcId="{FA5A1574-08DD-4282-AA77-361596DF601E}" destId="{BB28AA9F-1D53-4404-89D0-EA43C920C4C1}" srcOrd="0" destOrd="0" presId="urn:microsoft.com/office/officeart/2005/8/layout/hierarchy1"/>
    <dgm:cxn modelId="{3747E0CA-F951-443D-8330-2C2FDCE17B52}" type="presParOf" srcId="{FA5A1574-08DD-4282-AA77-361596DF601E}" destId="{EFDDD1D9-9485-40FF-BF9B-A0D483BF99CB}" srcOrd="1" destOrd="0" presId="urn:microsoft.com/office/officeart/2005/8/layout/hierarchy1"/>
    <dgm:cxn modelId="{93ACDF81-B335-4116-991B-7C4C1842E6E8}" type="presParOf" srcId="{5C825927-0B40-4F11-9D5C-5B4676E79BC2}" destId="{359448BD-C018-4A99-8379-CB77A7FB88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55C66B-838E-4186-B179-91BCC2E277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0DE2B-5F13-4406-8908-7253A21539DE}">
      <dgm:prSet/>
      <dgm:spPr/>
      <dgm:t>
        <a:bodyPr/>
        <a:lstStyle/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gm:t>
    </dgm:pt>
    <dgm:pt modelId="{1504F8F0-BE61-4B00-82D8-A7FAE199A5CA}" type="parTrans" cxnId="{A89374B5-8BA0-4A86-B6E2-0465076972B7}">
      <dgm:prSet/>
      <dgm:spPr/>
      <dgm:t>
        <a:bodyPr/>
        <a:lstStyle/>
        <a:p>
          <a:endParaRPr lang="en-US"/>
        </a:p>
      </dgm:t>
    </dgm:pt>
    <dgm:pt modelId="{54449798-A166-4BE6-8146-8C2F804073BF}" type="sibTrans" cxnId="{A89374B5-8BA0-4A86-B6E2-0465076972B7}">
      <dgm:prSet/>
      <dgm:spPr/>
      <dgm:t>
        <a:bodyPr/>
        <a:lstStyle/>
        <a:p>
          <a:endParaRPr lang="en-US"/>
        </a:p>
      </dgm:t>
    </dgm:pt>
    <dgm:pt modelId="{A79EAC2C-BE03-4AB4-AE79-E5774AFC9479}" type="pres">
      <dgm:prSet presAssocID="{1C55C66B-838E-4186-B179-91BCC2E277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825927-0B40-4F11-9D5C-5B4676E79BC2}" type="pres">
      <dgm:prSet presAssocID="{1F10DE2B-5F13-4406-8908-7253A21539DE}" presName="hierRoot1" presStyleCnt="0"/>
      <dgm:spPr/>
    </dgm:pt>
    <dgm:pt modelId="{FA5A1574-08DD-4282-AA77-361596DF601E}" type="pres">
      <dgm:prSet presAssocID="{1F10DE2B-5F13-4406-8908-7253A21539DE}" presName="composite" presStyleCnt="0"/>
      <dgm:spPr/>
    </dgm:pt>
    <dgm:pt modelId="{BB28AA9F-1D53-4404-89D0-EA43C920C4C1}" type="pres">
      <dgm:prSet presAssocID="{1F10DE2B-5F13-4406-8908-7253A21539DE}" presName="background" presStyleLbl="node0" presStyleIdx="0" presStyleCnt="1"/>
      <dgm:spPr/>
    </dgm:pt>
    <dgm:pt modelId="{EFDDD1D9-9485-40FF-BF9B-A0D483BF99CB}" type="pres">
      <dgm:prSet presAssocID="{1F10DE2B-5F13-4406-8908-7253A21539DE}" presName="text" presStyleLbl="fgAcc0" presStyleIdx="0" presStyleCnt="1" custScaleX="120123" custScaleY="113067">
        <dgm:presLayoutVars>
          <dgm:chPref val="3"/>
        </dgm:presLayoutVars>
      </dgm:prSet>
      <dgm:spPr/>
    </dgm:pt>
    <dgm:pt modelId="{359448BD-C018-4A99-8379-CB77A7FB8891}" type="pres">
      <dgm:prSet presAssocID="{1F10DE2B-5F13-4406-8908-7253A21539DE}" presName="hierChild2" presStyleCnt="0"/>
      <dgm:spPr/>
    </dgm:pt>
  </dgm:ptLst>
  <dgm:cxnLst>
    <dgm:cxn modelId="{EBD6469A-642F-4C2C-AE19-12D5085CECC2}" type="presOf" srcId="{1F10DE2B-5F13-4406-8908-7253A21539DE}" destId="{EFDDD1D9-9485-40FF-BF9B-A0D483BF99CB}" srcOrd="0" destOrd="0" presId="urn:microsoft.com/office/officeart/2005/8/layout/hierarchy1"/>
    <dgm:cxn modelId="{25CFD2A6-FEBD-48C0-AE03-3D61741BCC2D}" type="presOf" srcId="{1C55C66B-838E-4186-B179-91BCC2E2776F}" destId="{A79EAC2C-BE03-4AB4-AE79-E5774AFC9479}" srcOrd="0" destOrd="0" presId="urn:microsoft.com/office/officeart/2005/8/layout/hierarchy1"/>
    <dgm:cxn modelId="{A89374B5-8BA0-4A86-B6E2-0465076972B7}" srcId="{1C55C66B-838E-4186-B179-91BCC2E2776F}" destId="{1F10DE2B-5F13-4406-8908-7253A21539DE}" srcOrd="0" destOrd="0" parTransId="{1504F8F0-BE61-4B00-82D8-A7FAE199A5CA}" sibTransId="{54449798-A166-4BE6-8146-8C2F804073BF}"/>
    <dgm:cxn modelId="{65A7D4E1-20C5-40E0-88F2-23BC1D0CB3DB}" type="presParOf" srcId="{A79EAC2C-BE03-4AB4-AE79-E5774AFC9479}" destId="{5C825927-0B40-4F11-9D5C-5B4676E79BC2}" srcOrd="0" destOrd="0" presId="urn:microsoft.com/office/officeart/2005/8/layout/hierarchy1"/>
    <dgm:cxn modelId="{3B1F2BA2-8900-405A-958C-C6120B3EB9E9}" type="presParOf" srcId="{5C825927-0B40-4F11-9D5C-5B4676E79BC2}" destId="{FA5A1574-08DD-4282-AA77-361596DF601E}" srcOrd="0" destOrd="0" presId="urn:microsoft.com/office/officeart/2005/8/layout/hierarchy1"/>
    <dgm:cxn modelId="{0A5C0165-1FC8-46B7-B094-6582B8C64A2F}" type="presParOf" srcId="{FA5A1574-08DD-4282-AA77-361596DF601E}" destId="{BB28AA9F-1D53-4404-89D0-EA43C920C4C1}" srcOrd="0" destOrd="0" presId="urn:microsoft.com/office/officeart/2005/8/layout/hierarchy1"/>
    <dgm:cxn modelId="{3747E0CA-F951-443D-8330-2C2FDCE17B52}" type="presParOf" srcId="{FA5A1574-08DD-4282-AA77-361596DF601E}" destId="{EFDDD1D9-9485-40FF-BF9B-A0D483BF99CB}" srcOrd="1" destOrd="0" presId="urn:microsoft.com/office/officeart/2005/8/layout/hierarchy1"/>
    <dgm:cxn modelId="{93ACDF81-B335-4116-991B-7C4C1842E6E8}" type="presParOf" srcId="{5C825927-0B40-4F11-9D5C-5B4676E79BC2}" destId="{359448BD-C018-4A99-8379-CB77A7FB88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55C66B-838E-4186-B179-91BCC2E277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0DE2B-5F13-4406-8908-7253A21539DE}">
      <dgm:prSet/>
      <dgm:spPr/>
      <dgm:t>
        <a:bodyPr/>
        <a:lstStyle/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gm:t>
    </dgm:pt>
    <dgm:pt modelId="{1504F8F0-BE61-4B00-82D8-A7FAE199A5CA}" type="parTrans" cxnId="{A89374B5-8BA0-4A86-B6E2-0465076972B7}">
      <dgm:prSet/>
      <dgm:spPr/>
      <dgm:t>
        <a:bodyPr/>
        <a:lstStyle/>
        <a:p>
          <a:endParaRPr lang="en-US"/>
        </a:p>
      </dgm:t>
    </dgm:pt>
    <dgm:pt modelId="{54449798-A166-4BE6-8146-8C2F804073BF}" type="sibTrans" cxnId="{A89374B5-8BA0-4A86-B6E2-0465076972B7}">
      <dgm:prSet/>
      <dgm:spPr/>
      <dgm:t>
        <a:bodyPr/>
        <a:lstStyle/>
        <a:p>
          <a:endParaRPr lang="en-US"/>
        </a:p>
      </dgm:t>
    </dgm:pt>
    <dgm:pt modelId="{A79EAC2C-BE03-4AB4-AE79-E5774AFC9479}" type="pres">
      <dgm:prSet presAssocID="{1C55C66B-838E-4186-B179-91BCC2E277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825927-0B40-4F11-9D5C-5B4676E79BC2}" type="pres">
      <dgm:prSet presAssocID="{1F10DE2B-5F13-4406-8908-7253A21539DE}" presName="hierRoot1" presStyleCnt="0"/>
      <dgm:spPr/>
    </dgm:pt>
    <dgm:pt modelId="{FA5A1574-08DD-4282-AA77-361596DF601E}" type="pres">
      <dgm:prSet presAssocID="{1F10DE2B-5F13-4406-8908-7253A21539DE}" presName="composite" presStyleCnt="0"/>
      <dgm:spPr/>
    </dgm:pt>
    <dgm:pt modelId="{BB28AA9F-1D53-4404-89D0-EA43C920C4C1}" type="pres">
      <dgm:prSet presAssocID="{1F10DE2B-5F13-4406-8908-7253A21539DE}" presName="background" presStyleLbl="node0" presStyleIdx="0" presStyleCnt="1"/>
      <dgm:spPr/>
    </dgm:pt>
    <dgm:pt modelId="{EFDDD1D9-9485-40FF-BF9B-A0D483BF99CB}" type="pres">
      <dgm:prSet presAssocID="{1F10DE2B-5F13-4406-8908-7253A21539DE}" presName="text" presStyleLbl="fgAcc0" presStyleIdx="0" presStyleCnt="1" custScaleX="120123" custScaleY="113067">
        <dgm:presLayoutVars>
          <dgm:chPref val="3"/>
        </dgm:presLayoutVars>
      </dgm:prSet>
      <dgm:spPr/>
    </dgm:pt>
    <dgm:pt modelId="{359448BD-C018-4A99-8379-CB77A7FB8891}" type="pres">
      <dgm:prSet presAssocID="{1F10DE2B-5F13-4406-8908-7253A21539DE}" presName="hierChild2" presStyleCnt="0"/>
      <dgm:spPr/>
    </dgm:pt>
  </dgm:ptLst>
  <dgm:cxnLst>
    <dgm:cxn modelId="{EBD6469A-642F-4C2C-AE19-12D5085CECC2}" type="presOf" srcId="{1F10DE2B-5F13-4406-8908-7253A21539DE}" destId="{EFDDD1D9-9485-40FF-BF9B-A0D483BF99CB}" srcOrd="0" destOrd="0" presId="urn:microsoft.com/office/officeart/2005/8/layout/hierarchy1"/>
    <dgm:cxn modelId="{25CFD2A6-FEBD-48C0-AE03-3D61741BCC2D}" type="presOf" srcId="{1C55C66B-838E-4186-B179-91BCC2E2776F}" destId="{A79EAC2C-BE03-4AB4-AE79-E5774AFC9479}" srcOrd="0" destOrd="0" presId="urn:microsoft.com/office/officeart/2005/8/layout/hierarchy1"/>
    <dgm:cxn modelId="{A89374B5-8BA0-4A86-B6E2-0465076972B7}" srcId="{1C55C66B-838E-4186-B179-91BCC2E2776F}" destId="{1F10DE2B-5F13-4406-8908-7253A21539DE}" srcOrd="0" destOrd="0" parTransId="{1504F8F0-BE61-4B00-82D8-A7FAE199A5CA}" sibTransId="{54449798-A166-4BE6-8146-8C2F804073BF}"/>
    <dgm:cxn modelId="{65A7D4E1-20C5-40E0-88F2-23BC1D0CB3DB}" type="presParOf" srcId="{A79EAC2C-BE03-4AB4-AE79-E5774AFC9479}" destId="{5C825927-0B40-4F11-9D5C-5B4676E79BC2}" srcOrd="0" destOrd="0" presId="urn:microsoft.com/office/officeart/2005/8/layout/hierarchy1"/>
    <dgm:cxn modelId="{3B1F2BA2-8900-405A-958C-C6120B3EB9E9}" type="presParOf" srcId="{5C825927-0B40-4F11-9D5C-5B4676E79BC2}" destId="{FA5A1574-08DD-4282-AA77-361596DF601E}" srcOrd="0" destOrd="0" presId="urn:microsoft.com/office/officeart/2005/8/layout/hierarchy1"/>
    <dgm:cxn modelId="{0A5C0165-1FC8-46B7-B094-6582B8C64A2F}" type="presParOf" srcId="{FA5A1574-08DD-4282-AA77-361596DF601E}" destId="{BB28AA9F-1D53-4404-89D0-EA43C920C4C1}" srcOrd="0" destOrd="0" presId="urn:microsoft.com/office/officeart/2005/8/layout/hierarchy1"/>
    <dgm:cxn modelId="{3747E0CA-F951-443D-8330-2C2FDCE17B52}" type="presParOf" srcId="{FA5A1574-08DD-4282-AA77-361596DF601E}" destId="{EFDDD1D9-9485-40FF-BF9B-A0D483BF99CB}" srcOrd="1" destOrd="0" presId="urn:microsoft.com/office/officeart/2005/8/layout/hierarchy1"/>
    <dgm:cxn modelId="{93ACDF81-B335-4116-991B-7C4C1842E6E8}" type="presParOf" srcId="{5C825927-0B40-4F11-9D5C-5B4676E79BC2}" destId="{359448BD-C018-4A99-8379-CB77A7FB88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55C66B-838E-4186-B179-91BCC2E277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0DE2B-5F13-4406-8908-7253A21539DE}">
      <dgm:prSet/>
      <dgm:spPr/>
      <dgm:t>
        <a:bodyPr/>
        <a:lstStyle/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gm:t>
    </dgm:pt>
    <dgm:pt modelId="{1504F8F0-BE61-4B00-82D8-A7FAE199A5CA}" type="parTrans" cxnId="{A89374B5-8BA0-4A86-B6E2-0465076972B7}">
      <dgm:prSet/>
      <dgm:spPr/>
      <dgm:t>
        <a:bodyPr/>
        <a:lstStyle/>
        <a:p>
          <a:endParaRPr lang="en-US"/>
        </a:p>
      </dgm:t>
    </dgm:pt>
    <dgm:pt modelId="{54449798-A166-4BE6-8146-8C2F804073BF}" type="sibTrans" cxnId="{A89374B5-8BA0-4A86-B6E2-0465076972B7}">
      <dgm:prSet/>
      <dgm:spPr/>
      <dgm:t>
        <a:bodyPr/>
        <a:lstStyle/>
        <a:p>
          <a:endParaRPr lang="en-US"/>
        </a:p>
      </dgm:t>
    </dgm:pt>
    <dgm:pt modelId="{A79EAC2C-BE03-4AB4-AE79-E5774AFC9479}" type="pres">
      <dgm:prSet presAssocID="{1C55C66B-838E-4186-B179-91BCC2E277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825927-0B40-4F11-9D5C-5B4676E79BC2}" type="pres">
      <dgm:prSet presAssocID="{1F10DE2B-5F13-4406-8908-7253A21539DE}" presName="hierRoot1" presStyleCnt="0"/>
      <dgm:spPr/>
    </dgm:pt>
    <dgm:pt modelId="{FA5A1574-08DD-4282-AA77-361596DF601E}" type="pres">
      <dgm:prSet presAssocID="{1F10DE2B-5F13-4406-8908-7253A21539DE}" presName="composite" presStyleCnt="0"/>
      <dgm:spPr/>
    </dgm:pt>
    <dgm:pt modelId="{BB28AA9F-1D53-4404-89D0-EA43C920C4C1}" type="pres">
      <dgm:prSet presAssocID="{1F10DE2B-5F13-4406-8908-7253A21539DE}" presName="background" presStyleLbl="node0" presStyleIdx="0" presStyleCnt="1"/>
      <dgm:spPr/>
    </dgm:pt>
    <dgm:pt modelId="{EFDDD1D9-9485-40FF-BF9B-A0D483BF99CB}" type="pres">
      <dgm:prSet presAssocID="{1F10DE2B-5F13-4406-8908-7253A21539DE}" presName="text" presStyleLbl="fgAcc0" presStyleIdx="0" presStyleCnt="1" custScaleX="120123" custScaleY="113067">
        <dgm:presLayoutVars>
          <dgm:chPref val="3"/>
        </dgm:presLayoutVars>
      </dgm:prSet>
      <dgm:spPr/>
    </dgm:pt>
    <dgm:pt modelId="{359448BD-C018-4A99-8379-CB77A7FB8891}" type="pres">
      <dgm:prSet presAssocID="{1F10DE2B-5F13-4406-8908-7253A21539DE}" presName="hierChild2" presStyleCnt="0"/>
      <dgm:spPr/>
    </dgm:pt>
  </dgm:ptLst>
  <dgm:cxnLst>
    <dgm:cxn modelId="{EBD6469A-642F-4C2C-AE19-12D5085CECC2}" type="presOf" srcId="{1F10DE2B-5F13-4406-8908-7253A21539DE}" destId="{EFDDD1D9-9485-40FF-BF9B-A0D483BF99CB}" srcOrd="0" destOrd="0" presId="urn:microsoft.com/office/officeart/2005/8/layout/hierarchy1"/>
    <dgm:cxn modelId="{25CFD2A6-FEBD-48C0-AE03-3D61741BCC2D}" type="presOf" srcId="{1C55C66B-838E-4186-B179-91BCC2E2776F}" destId="{A79EAC2C-BE03-4AB4-AE79-E5774AFC9479}" srcOrd="0" destOrd="0" presId="urn:microsoft.com/office/officeart/2005/8/layout/hierarchy1"/>
    <dgm:cxn modelId="{A89374B5-8BA0-4A86-B6E2-0465076972B7}" srcId="{1C55C66B-838E-4186-B179-91BCC2E2776F}" destId="{1F10DE2B-5F13-4406-8908-7253A21539DE}" srcOrd="0" destOrd="0" parTransId="{1504F8F0-BE61-4B00-82D8-A7FAE199A5CA}" sibTransId="{54449798-A166-4BE6-8146-8C2F804073BF}"/>
    <dgm:cxn modelId="{65A7D4E1-20C5-40E0-88F2-23BC1D0CB3DB}" type="presParOf" srcId="{A79EAC2C-BE03-4AB4-AE79-E5774AFC9479}" destId="{5C825927-0B40-4F11-9D5C-5B4676E79BC2}" srcOrd="0" destOrd="0" presId="urn:microsoft.com/office/officeart/2005/8/layout/hierarchy1"/>
    <dgm:cxn modelId="{3B1F2BA2-8900-405A-958C-C6120B3EB9E9}" type="presParOf" srcId="{5C825927-0B40-4F11-9D5C-5B4676E79BC2}" destId="{FA5A1574-08DD-4282-AA77-361596DF601E}" srcOrd="0" destOrd="0" presId="urn:microsoft.com/office/officeart/2005/8/layout/hierarchy1"/>
    <dgm:cxn modelId="{0A5C0165-1FC8-46B7-B094-6582B8C64A2F}" type="presParOf" srcId="{FA5A1574-08DD-4282-AA77-361596DF601E}" destId="{BB28AA9F-1D53-4404-89D0-EA43C920C4C1}" srcOrd="0" destOrd="0" presId="urn:microsoft.com/office/officeart/2005/8/layout/hierarchy1"/>
    <dgm:cxn modelId="{3747E0CA-F951-443D-8330-2C2FDCE17B52}" type="presParOf" srcId="{FA5A1574-08DD-4282-AA77-361596DF601E}" destId="{EFDDD1D9-9485-40FF-BF9B-A0D483BF99CB}" srcOrd="1" destOrd="0" presId="urn:microsoft.com/office/officeart/2005/8/layout/hierarchy1"/>
    <dgm:cxn modelId="{93ACDF81-B335-4116-991B-7C4C1842E6E8}" type="presParOf" srcId="{5C825927-0B40-4F11-9D5C-5B4676E79BC2}" destId="{359448BD-C018-4A99-8379-CB77A7FB88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55C66B-838E-4186-B179-91BCC2E277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0DE2B-5F13-4406-8908-7253A21539DE}">
      <dgm:prSet/>
      <dgm:spPr/>
      <dgm:t>
        <a:bodyPr/>
        <a:lstStyle/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>
            <a:defRPr cap="all"/>
          </a:pPr>
          <a:r>
            <a:rPr kumimoji="1" 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gm:t>
    </dgm:pt>
    <dgm:pt modelId="{1504F8F0-BE61-4B00-82D8-A7FAE199A5CA}" type="parTrans" cxnId="{A89374B5-8BA0-4A86-B6E2-0465076972B7}">
      <dgm:prSet/>
      <dgm:spPr/>
      <dgm:t>
        <a:bodyPr/>
        <a:lstStyle/>
        <a:p>
          <a:endParaRPr lang="en-US"/>
        </a:p>
      </dgm:t>
    </dgm:pt>
    <dgm:pt modelId="{54449798-A166-4BE6-8146-8C2F804073BF}" type="sibTrans" cxnId="{A89374B5-8BA0-4A86-B6E2-0465076972B7}">
      <dgm:prSet/>
      <dgm:spPr/>
      <dgm:t>
        <a:bodyPr/>
        <a:lstStyle/>
        <a:p>
          <a:endParaRPr lang="en-US"/>
        </a:p>
      </dgm:t>
    </dgm:pt>
    <dgm:pt modelId="{A79EAC2C-BE03-4AB4-AE79-E5774AFC9479}" type="pres">
      <dgm:prSet presAssocID="{1C55C66B-838E-4186-B179-91BCC2E277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825927-0B40-4F11-9D5C-5B4676E79BC2}" type="pres">
      <dgm:prSet presAssocID="{1F10DE2B-5F13-4406-8908-7253A21539DE}" presName="hierRoot1" presStyleCnt="0"/>
      <dgm:spPr/>
    </dgm:pt>
    <dgm:pt modelId="{FA5A1574-08DD-4282-AA77-361596DF601E}" type="pres">
      <dgm:prSet presAssocID="{1F10DE2B-5F13-4406-8908-7253A21539DE}" presName="composite" presStyleCnt="0"/>
      <dgm:spPr/>
    </dgm:pt>
    <dgm:pt modelId="{BB28AA9F-1D53-4404-89D0-EA43C920C4C1}" type="pres">
      <dgm:prSet presAssocID="{1F10DE2B-5F13-4406-8908-7253A21539DE}" presName="background" presStyleLbl="node0" presStyleIdx="0" presStyleCnt="1"/>
      <dgm:spPr/>
    </dgm:pt>
    <dgm:pt modelId="{EFDDD1D9-9485-40FF-BF9B-A0D483BF99CB}" type="pres">
      <dgm:prSet presAssocID="{1F10DE2B-5F13-4406-8908-7253A21539DE}" presName="text" presStyleLbl="fgAcc0" presStyleIdx="0" presStyleCnt="1" custScaleX="120123" custScaleY="113067">
        <dgm:presLayoutVars>
          <dgm:chPref val="3"/>
        </dgm:presLayoutVars>
      </dgm:prSet>
      <dgm:spPr/>
    </dgm:pt>
    <dgm:pt modelId="{359448BD-C018-4A99-8379-CB77A7FB8891}" type="pres">
      <dgm:prSet presAssocID="{1F10DE2B-5F13-4406-8908-7253A21539DE}" presName="hierChild2" presStyleCnt="0"/>
      <dgm:spPr/>
    </dgm:pt>
  </dgm:ptLst>
  <dgm:cxnLst>
    <dgm:cxn modelId="{EBD6469A-642F-4C2C-AE19-12D5085CECC2}" type="presOf" srcId="{1F10DE2B-5F13-4406-8908-7253A21539DE}" destId="{EFDDD1D9-9485-40FF-BF9B-A0D483BF99CB}" srcOrd="0" destOrd="0" presId="urn:microsoft.com/office/officeart/2005/8/layout/hierarchy1"/>
    <dgm:cxn modelId="{25CFD2A6-FEBD-48C0-AE03-3D61741BCC2D}" type="presOf" srcId="{1C55C66B-838E-4186-B179-91BCC2E2776F}" destId="{A79EAC2C-BE03-4AB4-AE79-E5774AFC9479}" srcOrd="0" destOrd="0" presId="urn:microsoft.com/office/officeart/2005/8/layout/hierarchy1"/>
    <dgm:cxn modelId="{A89374B5-8BA0-4A86-B6E2-0465076972B7}" srcId="{1C55C66B-838E-4186-B179-91BCC2E2776F}" destId="{1F10DE2B-5F13-4406-8908-7253A21539DE}" srcOrd="0" destOrd="0" parTransId="{1504F8F0-BE61-4B00-82D8-A7FAE199A5CA}" sibTransId="{54449798-A166-4BE6-8146-8C2F804073BF}"/>
    <dgm:cxn modelId="{65A7D4E1-20C5-40E0-88F2-23BC1D0CB3DB}" type="presParOf" srcId="{A79EAC2C-BE03-4AB4-AE79-E5774AFC9479}" destId="{5C825927-0B40-4F11-9D5C-5B4676E79BC2}" srcOrd="0" destOrd="0" presId="urn:microsoft.com/office/officeart/2005/8/layout/hierarchy1"/>
    <dgm:cxn modelId="{3B1F2BA2-8900-405A-958C-C6120B3EB9E9}" type="presParOf" srcId="{5C825927-0B40-4F11-9D5C-5B4676E79BC2}" destId="{FA5A1574-08DD-4282-AA77-361596DF601E}" srcOrd="0" destOrd="0" presId="urn:microsoft.com/office/officeart/2005/8/layout/hierarchy1"/>
    <dgm:cxn modelId="{0A5C0165-1FC8-46B7-B094-6582B8C64A2F}" type="presParOf" srcId="{FA5A1574-08DD-4282-AA77-361596DF601E}" destId="{BB28AA9F-1D53-4404-89D0-EA43C920C4C1}" srcOrd="0" destOrd="0" presId="urn:microsoft.com/office/officeart/2005/8/layout/hierarchy1"/>
    <dgm:cxn modelId="{3747E0CA-F951-443D-8330-2C2FDCE17B52}" type="presParOf" srcId="{FA5A1574-08DD-4282-AA77-361596DF601E}" destId="{EFDDD1D9-9485-40FF-BF9B-A0D483BF99CB}" srcOrd="1" destOrd="0" presId="urn:microsoft.com/office/officeart/2005/8/layout/hierarchy1"/>
    <dgm:cxn modelId="{93ACDF81-B335-4116-991B-7C4C1842E6E8}" type="presParOf" srcId="{5C825927-0B40-4F11-9D5C-5B4676E79BC2}" destId="{359448BD-C018-4A99-8379-CB77A7FB88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8AA9F-1D53-4404-89D0-EA43C920C4C1}">
      <dsp:nvSpPr>
        <dsp:cNvPr id="0" name=""/>
        <dsp:cNvSpPr/>
      </dsp:nvSpPr>
      <dsp:spPr>
        <a:xfrm>
          <a:off x="3202" y="224940"/>
          <a:ext cx="5162899" cy="3085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DD1D9-9485-40FF-BF9B-A0D483BF99CB}">
      <dsp:nvSpPr>
        <dsp:cNvPr id="0" name=""/>
        <dsp:cNvSpPr/>
      </dsp:nvSpPr>
      <dsp:spPr>
        <a:xfrm>
          <a:off x="480758" y="678619"/>
          <a:ext cx="5162899" cy="3085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sp:txBody>
      <dsp:txXfrm>
        <a:off x="571140" y="769001"/>
        <a:ext cx="4982135" cy="2905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8AA9F-1D53-4404-89D0-EA43C920C4C1}">
      <dsp:nvSpPr>
        <dsp:cNvPr id="0" name=""/>
        <dsp:cNvSpPr/>
      </dsp:nvSpPr>
      <dsp:spPr>
        <a:xfrm>
          <a:off x="3202" y="224940"/>
          <a:ext cx="5162899" cy="3085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DD1D9-9485-40FF-BF9B-A0D483BF99CB}">
      <dsp:nvSpPr>
        <dsp:cNvPr id="0" name=""/>
        <dsp:cNvSpPr/>
      </dsp:nvSpPr>
      <dsp:spPr>
        <a:xfrm>
          <a:off x="480758" y="678619"/>
          <a:ext cx="5162899" cy="3085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sp:txBody>
      <dsp:txXfrm>
        <a:off x="571140" y="769001"/>
        <a:ext cx="4982135" cy="2905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8AA9F-1D53-4404-89D0-EA43C920C4C1}">
      <dsp:nvSpPr>
        <dsp:cNvPr id="0" name=""/>
        <dsp:cNvSpPr/>
      </dsp:nvSpPr>
      <dsp:spPr>
        <a:xfrm>
          <a:off x="3202" y="224940"/>
          <a:ext cx="5162899" cy="3085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DD1D9-9485-40FF-BF9B-A0D483BF99CB}">
      <dsp:nvSpPr>
        <dsp:cNvPr id="0" name=""/>
        <dsp:cNvSpPr/>
      </dsp:nvSpPr>
      <dsp:spPr>
        <a:xfrm>
          <a:off x="480758" y="678619"/>
          <a:ext cx="5162899" cy="3085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sp:txBody>
      <dsp:txXfrm>
        <a:off x="571140" y="769001"/>
        <a:ext cx="4982135" cy="29051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8AA9F-1D53-4404-89D0-EA43C920C4C1}">
      <dsp:nvSpPr>
        <dsp:cNvPr id="0" name=""/>
        <dsp:cNvSpPr/>
      </dsp:nvSpPr>
      <dsp:spPr>
        <a:xfrm>
          <a:off x="3202" y="224940"/>
          <a:ext cx="5162899" cy="3085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DD1D9-9485-40FF-BF9B-A0D483BF99CB}">
      <dsp:nvSpPr>
        <dsp:cNvPr id="0" name=""/>
        <dsp:cNvSpPr/>
      </dsp:nvSpPr>
      <dsp:spPr>
        <a:xfrm>
          <a:off x="480758" y="678619"/>
          <a:ext cx="5162899" cy="3085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sp:txBody>
      <dsp:txXfrm>
        <a:off x="571140" y="769001"/>
        <a:ext cx="4982135" cy="29051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8AA9F-1D53-4404-89D0-EA43C920C4C1}">
      <dsp:nvSpPr>
        <dsp:cNvPr id="0" name=""/>
        <dsp:cNvSpPr/>
      </dsp:nvSpPr>
      <dsp:spPr>
        <a:xfrm>
          <a:off x="3202" y="224940"/>
          <a:ext cx="5162899" cy="3085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DD1D9-9485-40FF-BF9B-A0D483BF99CB}">
      <dsp:nvSpPr>
        <dsp:cNvPr id="0" name=""/>
        <dsp:cNvSpPr/>
      </dsp:nvSpPr>
      <dsp:spPr>
        <a:xfrm>
          <a:off x="480758" y="678619"/>
          <a:ext cx="5162899" cy="3085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②「しゅん」は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いつでしょう</a:t>
          </a:r>
          <a:endParaRPr kumimoji="1" lang="en-US" altLang="ja-JP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kumimoji="1" lang="ja-JP" sz="4500" kern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rPr>
            <a:t>クイズ</a:t>
          </a:r>
          <a:endParaRPr lang="en-US" sz="4500" kern="1200" dirty="0">
            <a:latin typeface="HGS創英角ｺﾞｼｯｸUB" panose="020B0900000000000000" pitchFamily="50" charset="-128"/>
            <a:ea typeface="HGS創英角ｺﾞｼｯｸUB" panose="020B0900000000000000" pitchFamily="50" charset="-128"/>
          </a:endParaRPr>
        </a:p>
      </dsp:txBody>
      <dsp:txXfrm>
        <a:off x="571140" y="769001"/>
        <a:ext cx="4982135" cy="2905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2:28:32.94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10758 11721,'-601'346,"-11"-32,166-100,-312 96,471-213,-55 1,111-44,-184 17,245-52,-1-7,0-8,-18-8,51-6,0-5,1-6,1-7,-8-8,12-4,2-5,3-7,2-5,2-5,-60-44,45 16,4-7,4-6,5-5,-43-52,26 8,6-6,7-5,-32-64,28 17,9-6,-57-142,82 130,10-5,10-3,10-3,11-2,4-41,20 46,11-1,9-1,11-1,11 1,21-104,5 103,58-210,-28 213,11 4,11-1,13-3,11 5,10 3,24-18,11 7,10 6,10 7,136-129,-119 159,8 8,9 10,6 8,208-121,-223 172,5 8,52-12,-80 48,4 8,109-23,-142 54,1 5,1 8,16 4,-43 11,0 6,1 5,71 12,-86 0,-1 5,-1 5,-2 4,0 5,-3 4,-1 5,-2 4,-2 5,-2 3,-3 5,-3 4,65 60,-60-37,-3 3,-5 4,-4 4,67 104,-69-76,-5 4,-5 2,-7 4,-1 13,-2 17,-7 2,-7 3,3 60,-18-39,-9 1,-2 178,-24-138,-9-1,-11 0,-10-2,-10-1,-10-3,-29 62,-1-43,-11-3,-10-5,-11-4,-9-6,-83 106,84-156,-61 59,76-111,-105 92,119-131,-5-5,-37 20,57-47,-3-4,-2-3,-3-4,0-5,-3-3,-44 9,55-22,0-4,-2-4,0-3,0-4,-1-3,0-4,-57-9,64 0,0-3,0-4,2-3,0-3,2-4,0-3,2-2,1-4,-14-12,29 12,1-2,1-3,3-2,1-1,0-6,10 7,2-1,2-2,2-2,2-1,-24-50,30 44,1-2,3 0,3-1,2-1,3-1,2 0,2-2,3-16,2-1,4 1,4 0,3 0,6-16,6-11,5 0,5 2,26-57,-5 36,6 2,44-67,-20 56,5 4,6 4,5 4,6 4,19-10,-18 28,4 4,4 5,5 5,2 6,81-38,-105 68,2 4,94-27,-115 47,0 4,2 4,54-5,-76 16,0 2,0 3,0 2,48 8,-66-4,0 2,-1 1,0 2,0 2,-1 1,-1 2,-1 1,0 2,-1 1,7 8,-9-4,0 2,-2 1,-1 2,-1 1,-2 1,-1 0,-1 2,-2 1,15 33,-9-10,-3 1,-3 2,-2 0,2 20,-2 14,-3 1,-5 0,-4 4,-2 38,-7 0,-8 26,-11 23,-27 109,-15-18,-91 242,-143 255,71-276,0-45,12-61,25-74,30-78,38-79,99-136,0 0,-19 14,38-35,-1-1,0 1,0-1,-1-1,1 1,-1 0,1-1,-1 0,0 0,-3 1,7-3,1 0,-1 0,0 0,0 0,0 0,0 0,0 0,0-1,1 1,-1 0,0 0,0-1,0 1,1 0,-1-1,0 1,0-1,1 1,-1-1,0 1,1-1,-1 1,1-1,-1 0,0 1,1-1,0 0,-1 0,1 1,-1-1,1 0,0 0,-1 0,1 1,0-1,0 0,0 0,0 0,0 0,0 0,-1-5,1 0,0-1,1 1,-1 0,1-1,0 6,5-31,1 0,2 0,1 1,2 1,1-1,12-19,-13 32,-6 13,-6 5,0 0,0 0,1 0,-1 1,0-1,0 0,0 0,0 0,0 0,1 1,-1-1,0 0,0 0,0 1,0-1,0 0,0 0,0 0,0 1,0-1,0 0,0 0,0 1,0-1,0 0,0 0,0 0,0 1,0-1,0 0,0 0,0 1,0-1,-3 12,1 1,-2-1,1 0,-2 0,-1 4,4-12,-15 35,-2-1,-1-1,-3 0,0-2,-26 29,-25 22,-60 52,-73 52,-53 23,-48 17,83-76,-7-9,-83 29,141-89,-4-7,-3-8,-130 29,153-59,-1-7,-2-6,-78-2,98-17,-1-7,1-6,-1-6,-21-9,23-5,1-6,2-6,-109-46,94 21,3-7,3-6,-22-21,0-13,5-6,5-8,5-6,7-7,-112-135,129 119,6-6,8-5,7-4,-63-136,94 145,7-3,7-3,7-3,7-2,-10-90,29 81,8-1,7-1,9 0,7 0,8 0,21-101,-4 123,7 2,7 2,20-40,-12 64,5 2,5 3,67-104,-61 129,3 2,71-76,-74 103,3 2,3 4,24-14,-36 34,2 4,1 2,58-27,-70 44,0 1,1 2,1 3,28-4,-43 12,1 2,0 2,0 2,0 1,15 2,-29 1,-1 0,1 2,-1 1,0 0,0 2,0 0,-1 2,0 0,-1 2,0 0,13 10,-23-14,0 1,0 1,-1-1,0 2,0-1,-1 1,0 0,-1 1,0 0,0 0,-2 1,1-1,-1 1,-1 0,0 1,-1-1,-1 1,1 0,-2-1,1 10,-2-12,-1 0,0-1,0 1,0 0,-1 0,-1-1,0 0,0 1,-1-1,0 0,0 0,-5 6,6-11,-1 1,1-1,-1 0,1 0,-1 0,0 0,-1-1,1 0,-1 0,1 0,-1 0,0-1,0 1,0-1,0-1,-1 1,1-1,0 0,-1 0,1 0,-1-1,1 0,-3 0,-1-1,1 0,-1-1,1 0,0 0,0-1,0 0,0-1,0 1,0-1,1-1,-7-5,-2-3,0 0,0-2,2 0,0 0,0-2,-9-15,-2-7,2-1,2-1,1 0,0-9,-9-31,3-1,-9-58,9 4,-7-120,21 66,9-88,12 50,19-70,7 50,27-72,1 66,39-82,-9 78,50-85,-18 83,64-86,-22 74,60-60,-5 40,12 10,36-16,-35 63,9 10,117-74,-162 151,183-101,-223 159,4 7,96-32,-127 65,1 7,3 5,32-1,-54 19,2 5,-1 5,81 4,-92 10,-1 3,0 6,85 21,-92-10,-2 3,-2 5,67 34,-73-25,-3 4,-2 4,42 33,-50-26,-3 2,-2 4,16 22,-28-22,-3 3,-2 2,4 14,-17-19,-3 0,-3 3,3 13,-15-25,-1 0,-4 1,3 23,-10-38,-3 0,-1 1,-2 34,-3-47,-1 0,-1 0,-4 16,3-29,1 0,-2-1,0 1,0-1,-1 0,-8 11,10-18,0-1,0 1,0-1,-1 0,1-1,-6 5,8-8,1 0,0 0,-1 0,1 0,-1 0,1 0,-1 0,1-1,-1 1,1-1,-1 1,0-1,1 0,-1 1,0-1,0 0,1 0,-1 0,0 0,1-1,-1 1,0 0,1-1,-1 1,0-1,1 0,-1 0,1 0,0 0,-1 0,1 0,0-1,0 1,0-1,0 1,0-1,0 1,0-1,0 1,1-1,-1 0,0 1,1-1,0 0,-1 0,1 1,0-1,0 0,0 0,0 0,0-8,1 1,1-1,-1 1,1 0,1-1,0 1,0 0,2-2,9-20,2 0,1 0,11-13,15-17,2 2,9-5,22-18,64-52,-38 47,82-52,-78 68,3 4,3 5,3 5,2 5,76-21,-98 44,0 3,2 4,1 5,0 4,1 5,0 3,57 7,-54 6,-2 5,1 4,-2 4,91 33,-72-13,-2 6,-2 5,89 56,-69-27,-5 7,108 94,-100-62,-5 5,33 50,-50-42,-5 6,-6 4,-7 4,-6 5,-7 3,18 60,-50-88,-6 1,-5 2,16 102,-37-120,-4 2,-5-1,-6 1,-6 77,-8-75,-4-1,-6-1,-4 0,-21 52,0-29,-7-1,-5-3,-32 48,-2-17,-7-5,-53 60,8-33,-116 115,-84 38,8-58,186-172,-14-1,52-41,-47 18,96-56,-2-2,-21 3,62-22,0-2,-1-1,0 0,0-2,-4 0,22-3,0 0,-1 0,1 0,0-1,0 0,0 1,0-2,0 1,0-1,0 0,0 0,1 0,-2-1,5 2,-1 0,0-1,1 0,-1 1,1-1,0 0,-1 1,1-1,0 0,0 0,0 0,0 0,1 0,-1 0,0-1,1 1,0 0,-1 0,1 0,0-1,0 1,0 0,0 0,1 0,-1 0,1-1,-1 1,1 0,0 0,2-6,0 0,0-1,1 2,1-1,-1 0,1 1,1 0,-1 0,6-5,7-5,0 0,2 0,0 2,15-9,4 0,1 2,2 2,4 0,17-4,1 2,0 4,2 2,0 3,1 3,0 3,0 3,1 3,23 4,-19 2,-1 4,0 3,-1 3,-1 3,0 3,-2 3,-1 3,55 30,-48-15,-1 3,-2 4,-2 2,52 52,-49-34,-2 3,-4 3,-4 3,1 8,-1 7,-5 2,-3 3,-5 2,-4 2,-5 2,-4 2,-5 1,-3 10,-7-6,-6 1,-4 0,-5 1,-5-1,-5 1,-5-1,-21 93,-2-53,-6-2,-7-1,-6-2,-7-3,-33 54,-9-8,-8-5,-8-5,-8-5,-7-6,-7-6,-116 102,118-138,-123 86,132-120,-5-6,-16 2,39-30,-4-4,-70 21,85-42,-1-4,-95 15,106-31,-1-3,-1-4,-6-4,18-4,-1-4,0-3,-10-5,20-1,0-3,1-3,-3-5,19 5,0-4,1-1,-14-12,32 16,0-2,2-1,0-1,2-2,-11-13,24 20,0 1,2-2,0 0,1-1,1 0,1-1,1-1,-5-18,11 27,1-1,0 0,1 0,-1-8,4 17,-1-1,1 0,1 1,-1-1,1 1,1-1,-1 1,1 0,0 0,1-1,-2 5,0 1,0-1,1 0,-1 0,1 1,-1-1,1 1,0-1,0 1,0 0,0 0,1 0,-1 0,0 0,1 0,0 0,-1 1,1 0,0-1,0 1,-1 0,1 0,0 1,0-1,0 1,0-1,0 1,1 0,-1 0,0 0,0 0,0 1,0-1,0 1,2 1,5 1,0 1,0 1,0-1,-1 2,0-1,0 1,0 1,-1-1,0 2,0-1,15 17,-1 1,-1 1,-1 0,-2 2,0 1,15 30,-4 1,-1 3,1 6,-4 2,-3 0,-3 1,-4 1,-2 0,-2 19,-6-33,-4 0,-1 1,-4-1,-2 0,-2-1,-3 0,-3 0,-5 10,-3-7,-2-1,-2-1,-4-2,-1 0,-27 34,14-31,-2-2,-3-2,-2-2,-46 36,29-34,-2-3,-2-4,-3-3,-1-2,-2-5,-2-3,-1-3,-75 19,61-28,-2-3,0-4,-1-5,0-4,-1-5,1-3,-1-5,-15-6,6-5,1-4,1-5,0-5,2-4,2-4,2-5,-27-19,20 2,3-4,2-4,3-5,4-4,3-5,4-3,4-4,3-3,5-4,4-3,4-4,5-2,-6-23,29 42,-24-74,42 91,2-1,2-8,8 26,3 0,0-25,6 44,1 0,3-26,-1 44,1 1,0-1,0 1,2 0,-1 0,8-13,-9 21,0 0,1 0,0 0,1 0,-1 1,1-1,0 1,0 0,1 1,-1-1,1 1,3-1,0-1,1 2,0-1,-1 1,1 1,6-2,16-2,19-2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2:28:32.94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10758 11721,'-601'346,"-11"-32,166-100,-312 96,471-213,-55 1,111-44,-184 17,245-52,-1-7,0-8,-18-8,51-6,0-5,1-6,1-7,-8-8,12-4,2-5,3-7,2-5,2-5,-60-44,45 16,4-7,4-6,5-5,-43-52,26 8,6-6,7-5,-32-64,28 17,9-6,-57-142,82 130,10-5,10-3,10-3,11-2,4-41,20 46,11-1,9-1,11-1,11 1,21-104,5 103,58-210,-28 213,11 4,11-1,13-3,11 5,10 3,24-18,11 7,10 6,10 7,136-129,-119 159,8 8,9 10,6 8,208-121,-223 172,5 8,52-12,-80 48,4 8,109-23,-142 54,1 5,1 8,16 4,-43 11,0 6,1 5,71 12,-86 0,-1 5,-1 5,-2 4,0 5,-3 4,-1 5,-2 4,-2 5,-2 3,-3 5,-3 4,65 60,-60-37,-3 3,-5 4,-4 4,67 104,-69-76,-5 4,-5 2,-7 4,-1 13,-2 17,-7 2,-7 3,3 60,-18-39,-9 1,-2 178,-24-138,-9-1,-11 0,-10-2,-10-1,-10-3,-29 62,-1-43,-11-3,-10-5,-11-4,-9-6,-83 106,84-156,-61 59,76-111,-105 92,119-131,-5-5,-37 20,57-47,-3-4,-2-3,-3-4,0-5,-3-3,-44 9,55-22,0-4,-2-4,0-3,0-4,-1-3,0-4,-57-9,64 0,0-3,0-4,2-3,0-3,2-4,0-3,2-2,1-4,-14-12,29 12,1-2,1-3,3-2,1-1,0-6,10 7,2-1,2-2,2-2,2-1,-24-50,30 44,1-2,3 0,3-1,2-1,3-1,2 0,2-2,3-16,2-1,4 1,4 0,3 0,6-16,6-11,5 0,5 2,26-57,-5 36,6 2,44-67,-20 56,5 4,6 4,5 4,6 4,19-10,-18 28,4 4,4 5,5 5,2 6,81-38,-105 68,2 4,94-27,-115 47,0 4,2 4,54-5,-76 16,0 2,0 3,0 2,48 8,-66-4,0 2,-1 1,0 2,0 2,-1 1,-1 2,-1 1,0 2,-1 1,7 8,-9-4,0 2,-2 1,-1 2,-1 1,-2 1,-1 0,-1 2,-2 1,15 33,-9-10,-3 1,-3 2,-2 0,2 20,-2 14,-3 1,-5 0,-4 4,-2 38,-7 0,-8 26,-11 23,-27 109,-15-18,-91 242,-143 255,71-276,0-45,12-61,25-74,30-78,38-79,99-136,0 0,-19 14,38-35,-1-1,0 1,0-1,-1-1,1 1,-1 0,1-1,-1 0,0 0,-3 1,7-3,1 0,-1 0,0 0,0 0,0 0,0 0,0 0,0-1,1 1,-1 0,0 0,0-1,0 1,1 0,-1-1,0 1,0-1,1 1,-1-1,0 1,1-1,-1 1,1-1,-1 0,0 1,1-1,0 0,-1 0,1 1,-1-1,1 0,0 0,-1 0,1 1,0-1,0 0,0 0,0 0,0 0,0 0,-1-5,1 0,0-1,1 1,-1 0,1-1,0 6,5-31,1 0,2 0,1 1,2 1,1-1,12-19,-13 32,-6 13,-6 5,0 0,0 0,1 0,-1 1,0-1,0 0,0 0,0 0,0 0,1 1,-1-1,0 0,0 0,0 1,0-1,0 0,0 0,0 0,0 1,0-1,0 0,0 0,0 1,0-1,0 0,0 0,0 0,0 1,0-1,0 0,0 0,0 1,0-1,-3 12,1 1,-2-1,1 0,-2 0,-1 4,4-12,-15 35,-2-1,-1-1,-3 0,0-2,-26 29,-25 22,-60 52,-73 52,-53 23,-48 17,83-76,-7-9,-83 29,141-89,-4-7,-3-8,-130 29,153-59,-1-7,-2-6,-78-2,98-17,-1-7,1-6,-1-6,-21-9,23-5,1-6,2-6,-109-46,94 21,3-7,3-6,-22-21,0-13,5-6,5-8,5-6,7-7,-112-135,129 119,6-6,8-5,7-4,-63-136,94 145,7-3,7-3,7-3,7-2,-10-90,29 81,8-1,7-1,9 0,7 0,8 0,21-101,-4 123,7 2,7 2,20-40,-12 64,5 2,5 3,67-104,-61 129,3 2,71-76,-74 103,3 2,3 4,24-14,-36 34,2 4,1 2,58-27,-70 44,0 1,1 2,1 3,28-4,-43 12,1 2,0 2,0 2,0 1,15 2,-29 1,-1 0,1 2,-1 1,0 0,0 2,0 0,-1 2,0 0,-1 2,0 0,13 10,-23-14,0 1,0 1,-1-1,0 2,0-1,-1 1,0 0,-1 1,0 0,0 0,-2 1,1-1,-1 1,-1 0,0 1,-1-1,-1 1,1 0,-2-1,1 10,-2-12,-1 0,0-1,0 1,0 0,-1 0,-1-1,0 0,0 1,-1-1,0 0,0 0,-5 6,6-11,-1 1,1-1,-1 0,1 0,-1 0,0 0,-1-1,1 0,-1 0,1 0,-1 0,0-1,0 1,0-1,0-1,-1 1,1-1,0 0,-1 0,1 0,-1-1,1 0,-3 0,-1-1,1 0,-1-1,1 0,0 0,0-1,0 0,0-1,0 1,0-1,1-1,-7-5,-2-3,0 0,0-2,2 0,0 0,0-2,-9-15,-2-7,2-1,2-1,1 0,0-9,-9-31,3-1,-9-58,9 4,-7-120,21 66,9-88,12 50,19-70,7 50,27-72,1 66,39-82,-9 78,50-85,-18 83,64-86,-22 74,60-60,-5 40,12 10,36-16,-35 63,9 10,117-74,-162 151,183-101,-223 159,4 7,96-32,-127 65,1 7,3 5,32-1,-54 19,2 5,-1 5,81 4,-92 10,-1 3,0 6,85 21,-92-10,-2 3,-2 5,67 34,-73-25,-3 4,-2 4,42 33,-50-26,-3 2,-2 4,16 22,-28-22,-3 3,-2 2,4 14,-17-19,-3 0,-3 3,3 13,-15-25,-1 0,-4 1,3 23,-10-38,-3 0,-1 1,-2 34,-3-47,-1 0,-1 0,-4 16,3-29,1 0,-2-1,0 1,0-1,-1 0,-8 11,10-18,0-1,0 1,0-1,-1 0,1-1,-6 5,8-8,1 0,0 0,-1 0,1 0,-1 0,1 0,-1 0,1-1,-1 1,1-1,-1 1,0-1,1 0,-1 1,0-1,0 0,1 0,-1 0,0 0,1-1,-1 1,0 0,1-1,-1 1,0-1,1 0,-1 0,1 0,0 0,-1 0,1 0,0-1,0 1,0-1,0 1,0-1,0 1,0-1,0 1,1-1,-1 0,0 1,1-1,0 0,-1 0,1 1,0-1,0 0,0 0,0 0,0-8,1 1,1-1,-1 1,1 0,1-1,0 1,0 0,2-2,9-20,2 0,1 0,11-13,15-17,2 2,9-5,22-18,64-52,-38 47,82-52,-78 68,3 4,3 5,3 5,2 5,76-21,-98 44,0 3,2 4,1 5,0 4,1 5,0 3,57 7,-54 6,-2 5,1 4,-2 4,91 33,-72-13,-2 6,-2 5,89 56,-69-27,-5 7,108 94,-100-62,-5 5,33 50,-50-42,-5 6,-6 4,-7 4,-6 5,-7 3,18 60,-50-88,-6 1,-5 2,16 102,-37-120,-4 2,-5-1,-6 1,-6 77,-8-75,-4-1,-6-1,-4 0,-21 52,0-29,-7-1,-5-3,-32 48,-2-17,-7-5,-53 60,8-33,-116 115,-84 38,8-58,186-172,-14-1,52-41,-47 18,96-56,-2-2,-21 3,62-22,0-2,-1-1,0 0,0-2,-4 0,22-3,0 0,-1 0,1 0,0-1,0 0,0 1,0-2,0 1,0-1,0 0,0 0,1 0,-2-1,5 2,-1 0,0-1,1 0,-1 1,1-1,0 0,-1 1,1-1,0 0,0 0,0 0,0 0,1 0,-1 0,0-1,1 1,0 0,-1 0,1 0,0-1,0 1,0 0,0 0,1 0,-1 0,1-1,-1 1,1 0,0 0,2-6,0 0,0-1,1 2,1-1,-1 0,1 1,1 0,-1 0,6-5,7-5,0 0,2 0,0 2,15-9,4 0,1 2,2 2,4 0,17-4,1 2,0 4,2 2,0 3,1 3,0 3,0 3,1 3,23 4,-19 2,-1 4,0 3,-1 3,-1 3,0 3,-2 3,-1 3,55 30,-48-15,-1 3,-2 4,-2 2,52 52,-49-34,-2 3,-4 3,-4 3,1 8,-1 7,-5 2,-3 3,-5 2,-4 2,-5 2,-4 2,-5 1,-3 10,-7-6,-6 1,-4 0,-5 1,-5-1,-5 1,-5-1,-21 93,-2-53,-6-2,-7-1,-6-2,-7-3,-33 54,-9-8,-8-5,-8-5,-8-5,-7-6,-7-6,-116 102,118-138,-123 86,132-120,-5-6,-16 2,39-30,-4-4,-70 21,85-42,-1-4,-95 15,106-31,-1-3,-1-4,-6-4,18-4,-1-4,0-3,-10-5,20-1,0-3,1-3,-3-5,19 5,0-4,1-1,-14-12,32 16,0-2,2-1,0-1,2-2,-11-13,24 20,0 1,2-2,0 0,1-1,1 0,1-1,1-1,-5-18,11 27,1-1,0 0,1 0,-1-8,4 17,-1-1,1 0,1 1,-1-1,1 1,1-1,-1 1,1 0,0 0,1-1,-2 5,0 1,0-1,1 0,-1 0,1 1,-1-1,1 1,0-1,0 1,0 0,0 0,1 0,-1 0,0 0,1 0,0 0,-1 1,1 0,0-1,0 1,-1 0,1 0,0 1,0-1,0 1,0-1,0 1,1 0,-1 0,0 0,0 0,0 1,0-1,0 1,2 1,5 1,0 1,0 1,0-1,-1 2,0-1,0 1,0 1,-1-1,0 2,0-1,15 17,-1 1,-1 1,-1 0,-2 2,0 1,15 30,-4 1,-1 3,1 6,-4 2,-3 0,-3 1,-4 1,-2 0,-2 19,-6-33,-4 0,-1 1,-4-1,-2 0,-2-1,-3 0,-3 0,-5 10,-3-7,-2-1,-2-1,-4-2,-1 0,-27 34,14-31,-2-2,-3-2,-2-2,-46 36,29-34,-2-3,-2-4,-3-3,-1-2,-2-5,-2-3,-1-3,-75 19,61-28,-2-3,0-4,-1-5,0-4,-1-5,1-3,-1-5,-15-6,6-5,1-4,1-5,0-5,2-4,2-4,2-5,-27-19,20 2,3-4,2-4,3-5,4-4,3-5,4-3,4-4,3-3,5-4,4-3,4-4,5-2,-6-23,29 42,-24-74,42 91,2-1,2-8,8 26,3 0,0-25,6 44,1 0,3-26,-1 44,1 1,0-1,0 1,2 0,-1 0,8-13,-9 21,0 0,1 0,0 0,1 0,-1 1,1-1,0 1,0 0,1 1,-1-1,1 1,3-1,0-1,1 2,0-1,-1 1,1 1,6-2,16-2,19-2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2:28:32.94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10758 11721,'-601'346,"-11"-32,166-100,-312 96,471-213,-55 1,111-44,-184 17,245-52,-1-7,0-8,-18-8,51-6,0-5,1-6,1-7,-8-8,12-4,2-5,3-7,2-5,2-5,-60-44,45 16,4-7,4-6,5-5,-43-52,26 8,6-6,7-5,-32-64,28 17,9-6,-57-142,82 130,10-5,10-3,10-3,11-2,4-41,20 46,11-1,9-1,11-1,11 1,21-104,5 103,58-210,-28 213,11 4,11-1,13-3,11 5,10 3,24-18,11 7,10 6,10 7,136-129,-119 159,8 8,9 10,6 8,208-121,-223 172,5 8,52-12,-80 48,4 8,109-23,-142 54,1 5,1 8,16 4,-43 11,0 6,1 5,71 12,-86 0,-1 5,-1 5,-2 4,0 5,-3 4,-1 5,-2 4,-2 5,-2 3,-3 5,-3 4,65 60,-60-37,-3 3,-5 4,-4 4,67 104,-69-76,-5 4,-5 2,-7 4,-1 13,-2 17,-7 2,-7 3,3 60,-18-39,-9 1,-2 178,-24-138,-9-1,-11 0,-10-2,-10-1,-10-3,-29 62,-1-43,-11-3,-10-5,-11-4,-9-6,-83 106,84-156,-61 59,76-111,-105 92,119-131,-5-5,-37 20,57-47,-3-4,-2-3,-3-4,0-5,-3-3,-44 9,55-22,0-4,-2-4,0-3,0-4,-1-3,0-4,-57-9,64 0,0-3,0-4,2-3,0-3,2-4,0-3,2-2,1-4,-14-12,29 12,1-2,1-3,3-2,1-1,0-6,10 7,2-1,2-2,2-2,2-1,-24-50,30 44,1-2,3 0,3-1,2-1,3-1,2 0,2-2,3-16,2-1,4 1,4 0,3 0,6-16,6-11,5 0,5 2,26-57,-5 36,6 2,44-67,-20 56,5 4,6 4,5 4,6 4,19-10,-18 28,4 4,4 5,5 5,2 6,81-38,-105 68,2 4,94-27,-115 47,0 4,2 4,54-5,-76 16,0 2,0 3,0 2,48 8,-66-4,0 2,-1 1,0 2,0 2,-1 1,-1 2,-1 1,0 2,-1 1,7 8,-9-4,0 2,-2 1,-1 2,-1 1,-2 1,-1 0,-1 2,-2 1,15 33,-9-10,-3 1,-3 2,-2 0,2 20,-2 14,-3 1,-5 0,-4 4,-2 38,-7 0,-8 26,-11 23,-27 109,-15-18,-91 242,-143 255,71-276,0-45,12-61,25-74,30-78,38-79,99-136,0 0,-19 14,38-35,-1-1,0 1,0-1,-1-1,1 1,-1 0,1-1,-1 0,0 0,-3 1,7-3,1 0,-1 0,0 0,0 0,0 0,0 0,0 0,0-1,1 1,-1 0,0 0,0-1,0 1,1 0,-1-1,0 1,0-1,1 1,-1-1,0 1,1-1,-1 1,1-1,-1 0,0 1,1-1,0 0,-1 0,1 1,-1-1,1 0,0 0,-1 0,1 1,0-1,0 0,0 0,0 0,0 0,0 0,-1-5,1 0,0-1,1 1,-1 0,1-1,0 6,5-31,1 0,2 0,1 1,2 1,1-1,12-19,-13 32,-6 13,-6 5,0 0,0 0,1 0,-1 1,0-1,0 0,0 0,0 0,0 0,1 1,-1-1,0 0,0 0,0 1,0-1,0 0,0 0,0 0,0 1,0-1,0 0,0 0,0 1,0-1,0 0,0 0,0 0,0 1,0-1,0 0,0 0,0 1,0-1,-3 12,1 1,-2-1,1 0,-2 0,-1 4,4-12,-15 35,-2-1,-1-1,-3 0,0-2,-26 29,-25 22,-60 52,-73 52,-53 23,-48 17,83-76,-7-9,-83 29,141-89,-4-7,-3-8,-130 29,153-59,-1-7,-2-6,-78-2,98-17,-1-7,1-6,-1-6,-21-9,23-5,1-6,2-6,-109-46,94 21,3-7,3-6,-22-21,0-13,5-6,5-8,5-6,7-7,-112-135,129 119,6-6,8-5,7-4,-63-136,94 145,7-3,7-3,7-3,7-2,-10-90,29 81,8-1,7-1,9 0,7 0,8 0,21-101,-4 123,7 2,7 2,20-40,-12 64,5 2,5 3,67-104,-61 129,3 2,71-76,-74 103,3 2,3 4,24-14,-36 34,2 4,1 2,58-27,-70 44,0 1,1 2,1 3,28-4,-43 12,1 2,0 2,0 2,0 1,15 2,-29 1,-1 0,1 2,-1 1,0 0,0 2,0 0,-1 2,0 0,-1 2,0 0,13 10,-23-14,0 1,0 1,-1-1,0 2,0-1,-1 1,0 0,-1 1,0 0,0 0,-2 1,1-1,-1 1,-1 0,0 1,-1-1,-1 1,1 0,-2-1,1 10,-2-12,-1 0,0-1,0 1,0 0,-1 0,-1-1,0 0,0 1,-1-1,0 0,0 0,-5 6,6-11,-1 1,1-1,-1 0,1 0,-1 0,0 0,-1-1,1 0,-1 0,1 0,-1 0,0-1,0 1,0-1,0-1,-1 1,1-1,0 0,-1 0,1 0,-1-1,1 0,-3 0,-1-1,1 0,-1-1,1 0,0 0,0-1,0 0,0-1,0 1,0-1,1-1,-7-5,-2-3,0 0,0-2,2 0,0 0,0-2,-9-15,-2-7,2-1,2-1,1 0,0-9,-9-31,3-1,-9-58,9 4,-7-120,21 66,9-88,12 50,19-70,7 50,27-72,1 66,39-82,-9 78,50-85,-18 83,64-86,-22 74,60-60,-5 40,12 10,36-16,-35 63,9 10,117-74,-162 151,183-101,-223 159,4 7,96-32,-127 65,1 7,3 5,32-1,-54 19,2 5,-1 5,81 4,-92 10,-1 3,0 6,85 21,-92-10,-2 3,-2 5,67 34,-73-25,-3 4,-2 4,42 33,-50-26,-3 2,-2 4,16 22,-28-22,-3 3,-2 2,4 14,-17-19,-3 0,-3 3,3 13,-15-25,-1 0,-4 1,3 23,-10-38,-3 0,-1 1,-2 34,-3-47,-1 0,-1 0,-4 16,3-29,1 0,-2-1,0 1,0-1,-1 0,-8 11,10-18,0-1,0 1,0-1,-1 0,1-1,-6 5,8-8,1 0,0 0,-1 0,1 0,-1 0,1 0,-1 0,1-1,-1 1,1-1,-1 1,0-1,1 0,-1 1,0-1,0 0,1 0,-1 0,0 0,1-1,-1 1,0 0,1-1,-1 1,0-1,1 0,-1 0,1 0,0 0,-1 0,1 0,0-1,0 1,0-1,0 1,0-1,0 1,0-1,0 1,1-1,-1 0,0 1,1-1,0 0,-1 0,1 1,0-1,0 0,0 0,0 0,0-8,1 1,1-1,-1 1,1 0,1-1,0 1,0 0,2-2,9-20,2 0,1 0,11-13,15-17,2 2,9-5,22-18,64-52,-38 47,82-52,-78 68,3 4,3 5,3 5,2 5,76-21,-98 44,0 3,2 4,1 5,0 4,1 5,0 3,57 7,-54 6,-2 5,1 4,-2 4,91 33,-72-13,-2 6,-2 5,89 56,-69-27,-5 7,108 94,-100-62,-5 5,33 50,-50-42,-5 6,-6 4,-7 4,-6 5,-7 3,18 60,-50-88,-6 1,-5 2,16 102,-37-120,-4 2,-5-1,-6 1,-6 77,-8-75,-4-1,-6-1,-4 0,-21 52,0-29,-7-1,-5-3,-32 48,-2-17,-7-5,-53 60,8-33,-116 115,-84 38,8-58,186-172,-14-1,52-41,-47 18,96-56,-2-2,-21 3,62-22,0-2,-1-1,0 0,0-2,-4 0,22-3,0 0,-1 0,1 0,0-1,0 0,0 1,0-2,0 1,0-1,0 0,0 0,1 0,-2-1,5 2,-1 0,0-1,1 0,-1 1,1-1,0 0,-1 1,1-1,0 0,0 0,0 0,0 0,1 0,-1 0,0-1,1 1,0 0,-1 0,1 0,0-1,0 1,0 0,0 0,1 0,-1 0,1-1,-1 1,1 0,0 0,2-6,0 0,0-1,1 2,1-1,-1 0,1 1,1 0,-1 0,6-5,7-5,0 0,2 0,0 2,15-9,4 0,1 2,2 2,4 0,17-4,1 2,0 4,2 2,0 3,1 3,0 3,0 3,1 3,23 4,-19 2,-1 4,0 3,-1 3,-1 3,0 3,-2 3,-1 3,55 30,-48-15,-1 3,-2 4,-2 2,52 52,-49-34,-2 3,-4 3,-4 3,1 8,-1 7,-5 2,-3 3,-5 2,-4 2,-5 2,-4 2,-5 1,-3 10,-7-6,-6 1,-4 0,-5 1,-5-1,-5 1,-5-1,-21 93,-2-53,-6-2,-7-1,-6-2,-7-3,-33 54,-9-8,-8-5,-8-5,-8-5,-7-6,-7-6,-116 102,118-138,-123 86,132-120,-5-6,-16 2,39-30,-4-4,-70 21,85-42,-1-4,-95 15,106-31,-1-3,-1-4,-6-4,18-4,-1-4,0-3,-10-5,20-1,0-3,1-3,-3-5,19 5,0-4,1-1,-14-12,32 16,0-2,2-1,0-1,2-2,-11-13,24 20,0 1,2-2,0 0,1-1,1 0,1-1,1-1,-5-18,11 27,1-1,0 0,1 0,-1-8,4 17,-1-1,1 0,1 1,-1-1,1 1,1-1,-1 1,1 0,0 0,1-1,-2 5,0 1,0-1,1 0,-1 0,1 1,-1-1,1 1,0-1,0 1,0 0,0 0,1 0,-1 0,0 0,1 0,0 0,-1 1,1 0,0-1,0 1,-1 0,1 0,0 1,0-1,0 1,0-1,0 1,1 0,-1 0,0 0,0 0,0 1,0-1,0 1,2 1,5 1,0 1,0 1,0-1,-1 2,0-1,0 1,0 1,-1-1,0 2,0-1,15 17,-1 1,-1 1,-1 0,-2 2,0 1,15 30,-4 1,-1 3,1 6,-4 2,-3 0,-3 1,-4 1,-2 0,-2 19,-6-33,-4 0,-1 1,-4-1,-2 0,-2-1,-3 0,-3 0,-5 10,-3-7,-2-1,-2-1,-4-2,-1 0,-27 34,14-31,-2-2,-3-2,-2-2,-46 36,29-34,-2-3,-2-4,-3-3,-1-2,-2-5,-2-3,-1-3,-75 19,61-28,-2-3,0-4,-1-5,0-4,-1-5,1-3,-1-5,-15-6,6-5,1-4,1-5,0-5,2-4,2-4,2-5,-27-19,20 2,3-4,2-4,3-5,4-4,3-5,4-3,4-4,3-3,5-4,4-3,4-4,5-2,-6-23,29 42,-24-74,42 91,2-1,2-8,8 26,3 0,0-25,6 44,1 0,3-26,-1 44,1 1,0-1,0 1,2 0,-1 0,8-13,-9 21,0 0,1 0,0 0,1 0,-1 1,1-1,0 1,0 0,1 1,-1-1,1 1,3-1,0-1,1 2,0-1,-1 1,1 1,6-2,16-2,19-2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3:00:44.649"/>
    </inkml:context>
    <inkml:brush xml:id="br0">
      <inkml:brushProperty name="width" value="0.35" units="cm"/>
      <inkml:brushProperty name="height" value="0.35" units="cm"/>
      <inkml:brushProperty name="color" value="#CC0000"/>
      <inkml:brushProperty name="ignorePressure" value="1"/>
    </inkml:brush>
  </inkml:definitions>
  <inkml:trace contextRef="#ctx0" brushRef="#br0">10758 11721,'-601'346,"-11"-32,166-100,-312 96,471-213,-55 1,111-44,-184 17,245-52,-1-7,0-8,-18-8,51-6,0-5,1-6,1-7,-8-8,12-4,2-5,3-7,2-5,2-5,-60-44,45 16,4-7,4-6,5-5,-43-52,26 8,6-6,7-5,-32-64,28 17,9-6,-57-142,82 130,10-5,10-3,10-3,11-2,4-41,20 46,11-1,9-1,11-1,11 1,21-104,5 103,58-210,-28 213,11 4,11-1,13-3,11 5,10 3,24-18,11 7,10 6,10 7,136-129,-119 159,8 8,9 10,6 8,208-121,-223 172,5 8,52-12,-80 48,4 8,109-23,-142 54,1 5,1 8,16 4,-43 11,0 6,1 5,71 12,-86 0,-1 5,-1 5,-2 4,0 5,-3 4,-1 5,-2 4,-2 5,-2 3,-3 5,-3 4,65 60,-60-37,-3 3,-5 4,-4 4,67 104,-69-76,-5 4,-5 2,-7 4,-1 13,-2 17,-7 2,-7 3,3 60,-18-39,-9 1,-2 178,-24-138,-9-1,-11 0,-10-2,-10-1,-10-3,-29 62,-1-43,-11-3,-10-5,-11-4,-9-6,-83 106,84-156,-61 59,76-111,-105 92,119-131,-5-5,-37 20,57-47,-3-4,-2-3,-3-4,0-5,-3-3,-44 9,55-22,0-4,-2-4,0-3,0-4,-1-3,0-4,-57-9,64 0,0-3,0-4,2-3,0-3,2-4,0-3,2-2,1-4,-14-12,29 12,1-2,1-3,3-2,1-1,0-6,10 7,2-1,2-2,2-2,2-1,-24-50,30 44,1-2,3 0,3-1,2-1,3-1,2 0,2-2,3-16,2-1,4 1,4 0,3 0,6-16,6-11,5 0,5 2,26-57,-5 36,6 2,44-67,-20 56,5 4,6 4,5 4,6 4,19-10,-18 28,4 4,4 5,5 5,2 6,81-38,-105 68,2 4,94-27,-115 47,0 4,2 4,54-5,-76 16,0 2,0 3,0 2,48 8,-66-4,0 2,-1 1,0 2,0 2,-1 1,-1 2,-1 1,0 2,-1 1,7 8,-9-4,0 2,-2 1,-1 2,-1 1,-2 1,-1 0,-1 2,-2 1,15 33,-9-10,-3 1,-3 2,-2 0,2 20,-2 14,-3 1,-5 0,-4 4,-2 38,-7 0,-8 26,-11 23,-27 109,-15-18,-91 242,-143 255,71-276,0-45,12-61,25-74,30-78,38-79,99-136,0 0,-19 14,38-35,-1-1,0 1,0-1,-1-1,1 1,-1 0,1-1,-1 0,0 0,-3 1,7-3,1 0,-1 0,0 0,0 0,0 0,0 0,0 0,0-1,1 1,-1 0,0 0,0-1,0 1,1 0,-1-1,0 1,0-1,1 1,-1-1,0 1,1-1,-1 1,1-1,-1 0,0 1,1-1,0 0,-1 0,1 1,-1-1,1 0,0 0,-1 0,1 1,0-1,0 0,0 0,0 0,0 0,0 0,-1-5,1 0,0-1,1 1,-1 0,1-1,0 6,5-31,1 0,2 0,1 1,2 1,1-1,12-19,-13 32,-6 13,-6 5,0 0,0 0,1 0,-1 1,0-1,0 0,0 0,0 0,0 0,1 1,-1-1,0 0,0 0,0 1,0-1,0 0,0 0,0 0,0 1,0-1,0 0,0 0,0 1,0-1,0 0,0 0,0 0,0 1,0-1,0 0,0 0,0 1,0-1,-3 12,1 1,-2-1,1 0,-2 0,-1 4,4-12,-15 35,-2-1,-1-1,-3 0,0-2,-26 29,-25 22,-60 52,-73 52,-53 23,-48 17,83-76,-7-9,-83 29,141-89,-4-7,-3-8,-130 29,153-59,-1-7,-2-6,-78-2,98-17,-1-7,1-6,-1-6,-21-9,23-5,1-6,2-6,-109-46,94 21,3-7,3-6,-22-21,0-13,5-6,5-8,5-6,7-7,-112-135,129 119,6-6,8-5,7-4,-63-136,94 145,7-3,7-3,7-3,7-2,-10-90,29 81,8-1,7-1,9 0,7 0,8 0,21-101,-4 123,7 2,7 2,20-40,-12 64,5 2,5 3,67-104,-61 129,3 2,71-76,-74 103,3 2,3 4,24-14,-36 34,2 4,1 2,58-27,-70 44,0 1,1 2,1 3,28-4,-43 12,1 2,0 2,0 2,0 1,15 2,-29 1,-1 0,1 2,-1 1,0 0,0 2,0 0,-1 2,0 0,-1 2,0 0,13 10,-23-14,0 1,0 1,-1-1,0 2,0-1,-1 1,0 0,-1 1,0 0,0 0,-2 1,1-1,-1 1,-1 0,0 1,-1-1,-1 1,1 0,-2-1,1 10,-2-12,-1 0,0-1,0 1,0 0,-1 0,-1-1,0 0,0 1,-1-1,0 0,0 0,-5 6,6-11,-1 1,1-1,-1 0,1 0,-1 0,0 0,-1-1,1 0,-1 0,1 0,-1 0,0-1,0 1,0-1,0-1,-1 1,1-1,0 0,-1 0,1 0,-1-1,1 0,-3 0,-1-1,1 0,-1-1,1 0,0 0,0-1,0 0,0-1,0 1,0-1,1-1,-7-5,-2-3,0 0,0-2,2 0,0 0,0-2,-9-15,-2-7,2-1,2-1,1 0,0-9,-9-31,3-1,-9-58,9 4,-7-120,21 66,9-88,12 50,19-70,7 50,27-72,1 66,39-82,-9 78,50-85,-18 83,64-86,-22 74,60-60,-5 40,12 10,36-16,-35 63,9 10,117-74,-162 151,183-101,-223 159,4 7,96-32,-127 65,1 7,3 5,32-1,-54 19,2 5,-1 5,81 4,-92 10,-1 3,0 6,85 21,-92-10,-2 3,-2 5,67 34,-73-25,-3 4,-2 4,42 33,-50-26,-3 2,-2 4,16 22,-28-22,-3 3,-2 2,4 14,-17-19,-3 0,-3 3,3 13,-15-25,-1 0,-4 1,3 23,-10-38,-3 0,-1 1,-2 34,-3-47,-1 0,-1 0,-4 16,3-29,1 0,-2-1,0 1,0-1,-1 0,-8 11,10-18,0-1,0 1,0-1,-1 0,1-1,-6 5,8-8,1 0,0 0,-1 0,1 0,-1 0,1 0,-1 0,1-1,-1 1,1-1,-1 1,0-1,1 0,-1 1,0-1,0 0,1 0,-1 0,0 0,1-1,-1 1,0 0,1-1,-1 1,0-1,1 0,-1 0,1 0,0 0,-1 0,1 0,0-1,0 1,0-1,0 1,0-1,0 1,0-1,0 1,1-1,-1 0,0 1,1-1,0 0,-1 0,1 1,0-1,0 0,0 0,0 0,0-8,1 1,1-1,-1 1,1 0,1-1,0 1,0 0,2-2,9-20,2 0,1 0,11-13,15-17,2 2,9-5,22-18,64-52,-38 47,82-52,-78 68,3 4,3 5,3 5,2 5,76-21,-98 44,0 3,2 4,1 5,0 4,1 5,0 3,57 7,-54 6,-2 5,1 4,-2 4,91 33,-72-13,-2 6,-2 5,89 56,-69-27,-5 7,108 94,-100-62,-5 5,33 50,-50-42,-5 6,-6 4,-7 4,-6 5,-7 3,18 60,-50-88,-6 1,-5 2,16 102,-37-120,-4 2,-5-1,-6 1,-6 77,-8-75,-4-1,-6-1,-4 0,-21 52,0-29,-7-1,-5-3,-32 48,-2-17,-7-5,-53 60,8-33,-116 115,-84 38,8-58,186-172,-14-1,52-41,-47 18,96-56,-2-2,-21 3,62-22,0-2,-1-1,0 0,0-2,-4 0,22-3,0 0,-1 0,1 0,0-1,0 0,0 1,0-2,0 1,0-1,0 0,0 0,1 0,-2-1,5 2,-1 0,0-1,1 0,-1 1,1-1,0 0,-1 1,1-1,0 0,0 0,0 0,0 0,1 0,-1 0,0-1,1 1,0 0,-1 0,1 0,0-1,0 1,0 0,0 0,1 0,-1 0,1-1,-1 1,1 0,0 0,2-6,0 0,0-1,1 2,1-1,-1 0,1 1,1 0,-1 0,6-5,7-5,0 0,2 0,0 2,15-9,4 0,1 2,2 2,4 0,17-4,1 2,0 4,2 2,0 3,1 3,0 3,0 3,1 3,23 4,-19 2,-1 4,0 3,-1 3,-1 3,0 3,-2 3,-1 3,55 30,-48-15,-1 3,-2 4,-2 2,52 52,-49-34,-2 3,-4 3,-4 3,1 8,-1 7,-5 2,-3 3,-5 2,-4 2,-5 2,-4 2,-5 1,-3 10,-7-6,-6 1,-4 0,-5 1,-5-1,-5 1,-5-1,-21 93,-2-53,-6-2,-7-1,-6-2,-7-3,-33 54,-9-8,-8-5,-8-5,-8-5,-7-6,-7-6,-116 102,118-138,-123 86,132-120,-5-6,-16 2,39-30,-4-4,-70 21,85-42,-1-4,-95 15,106-31,-1-3,-1-4,-6-4,18-4,-1-4,0-3,-10-5,20-1,0-3,1-3,-3-5,19 5,0-4,1-1,-14-12,32 16,0-2,2-1,0-1,2-2,-11-13,24 20,0 1,2-2,0 0,1-1,1 0,1-1,1-1,-5-18,11 27,1-1,0 0,1 0,-1-8,4 17,-1-1,1 0,1 1,-1-1,1 1,1-1,-1 1,1 0,0 0,1-1,-2 5,0 1,0-1,1 0,-1 0,1 1,-1-1,1 1,0-1,0 1,0 0,0 0,1 0,-1 0,0 0,1 0,0 0,-1 1,1 0,0-1,0 1,-1 0,1 0,0 1,0-1,0 1,0-1,0 1,1 0,-1 0,0 0,0 0,0 1,0-1,0 1,2 1,5 1,0 1,0 1,0-1,-1 2,0-1,0 1,0 1,-1-1,0 2,0-1,15 17,-1 1,-1 1,-1 0,-2 2,0 1,15 30,-4 1,-1 3,1 6,-4 2,-3 0,-3 1,-4 1,-2 0,-2 19,-6-33,-4 0,-1 1,-4-1,-2 0,-2-1,-3 0,-3 0,-5 10,-3-7,-2-1,-2-1,-4-2,-1 0,-27 34,14-31,-2-2,-3-2,-2-2,-46 36,29-34,-2-3,-2-4,-3-3,-1-2,-2-5,-2-3,-1-3,-75 19,61-28,-2-3,0-4,-1-5,0-4,-1-5,1-3,-1-5,-15-6,6-5,1-4,1-5,0-5,2-4,2-4,2-5,-27-19,20 2,3-4,2-4,3-5,4-4,3-5,4-3,4-4,3-3,5-4,4-3,4-4,5-2,-6-23,29 42,-24-74,42 91,2-1,2-8,8 26,3 0,0-25,6 44,1 0,3-26,-1 44,1 1,0-1,0 1,2 0,-1 0,8-13,-9 21,0 0,1 0,0 0,1 0,-1 1,1-1,0 1,0 0,1 1,-1-1,1 1,3-1,0-1,1 2,0-1,-1 1,1 1,6-2,16-2,19-2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68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54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79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434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526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7071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7134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4818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5537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10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5641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168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3482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128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5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4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6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5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05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hyperlink" Target="https://www.google.co.jp/url?sa=i&amp;url=https%3A%2F%2Fjapaclip.com%2Ffour-seasons%2F&amp;psig=AOvVaw1FQB7iLcVLrXJD3pnt7fiw&amp;ust=1587040830936000&amp;source=images&amp;cd=vfe&amp;ved=0CAIQjRxqFwoTCODAw_q56ugCFQAAAAAdAAAAABAP" TargetMode="Externa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hyperlink" Target="https://www.google.co.jp/url?sa=i&amp;url=https%3A%2F%2Fwww.shutterstock.com%2Fja%2Fsearch%2F%25E7%258E%2589%25E3%2581%25AD%25E3%2581%258E&amp;psig=AOvVaw1VBpYiPFhWKqrMuJHUUrW8&amp;ust=1587041508876000&amp;source=images&amp;cd=vfe&amp;ved=0CAIQjRxqFwoTCNi__7286ugCFQAAAAAdAAAAABAD" TargetMode="External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7.jpeg"/><Relationship Id="rId5" Type="http://schemas.openxmlformats.org/officeDocument/2006/relationships/hyperlink" Target="https://www.google.co.jp/url?sa=i&amp;url=https%3A%2F%2Fwbg.jp%2Fphoto_00883%2F&amp;psig=AOvVaw2bPp3LvjmGmsMu_4jlxw8B&amp;ust=1587041698526000&amp;source=images&amp;cd=vfe&amp;ved=0CAIQjRxqFwoTCKiPqpi96ugCFQAAAAAdAAAAABAD" TargetMode="Externa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8.jpeg"/><Relationship Id="rId5" Type="http://schemas.openxmlformats.org/officeDocument/2006/relationships/hyperlink" Target="https://www.google.co.jp/url?sa=i&amp;url=https%3A%2F%2Fwww.photo-ac.com%2Fmain%2Fsearch%3Fq%3D%25E3%2583%258F%25E3%2582%25AF%25E3%2582%25B5%25E3%2582%25A4%26srt%3Ddlrank&amp;psig=AOvVaw12NMcIcIFsszuAeXniZ1j7&amp;ust=1587041849807000&amp;source=images&amp;cd=vfe&amp;ved=0CAIQjRxqFwoTCNi7uOC96ugCFQAAAAAdAAAAABAD" TargetMode="External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4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1.png"/><Relationship Id="rId4" Type="http://schemas.openxmlformats.org/officeDocument/2006/relationships/diagramData" Target="../diagrams/data4.xml"/><Relationship Id="rId9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14.xml"/><Relationship Id="rId7" Type="http://schemas.openxmlformats.org/officeDocument/2006/relationships/diagramColors" Target="../diagrams/colors5.xml"/><Relationship Id="rId12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5.xml"/><Relationship Id="rId11" Type="http://schemas.openxmlformats.org/officeDocument/2006/relationships/customXml" Target="../ink/ink4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1.png"/><Relationship Id="rId4" Type="http://schemas.openxmlformats.org/officeDocument/2006/relationships/diagramData" Target="../diagrams/data5.xml"/><Relationship Id="rId9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m4a"/><Relationship Id="rId7" Type="http://schemas.openxmlformats.org/officeDocument/2006/relationships/diagramQuickStyle" Target="../diagrams/quickStyle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4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hyperlink" Target="https://www.google.co.jp/url?sa=i&amp;url=https%3A%2F%2Fwww.pakutaso.com%2F20161153328post-9586.html&amp;psig=AOvVaw0us4uYM4MzfaLeEeuN68k5&amp;ust=1587038727885000&amp;source=images&amp;cd=vfe&amp;ved=0CAIQjRxqFwoTCPDurY-y6ugCFQAAAAAdAAAAABAT" TargetMode="Externa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hyperlink" Target="https://www.google.co.jp/url?sa=i&amp;url=https%3A%2F%2Fwww.pakutaso.com%2F20170607173post-12175.html&amp;psig=AOvVaw240WC3PwyL2ENd7o1teFc5&amp;ust=1587039133016000&amp;source=images&amp;cd=vfe&amp;ved=0CAIQjRxqFwoTCJjgodGz6ugCFQAAAAAdAAAAABAD" TargetMode="Externa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hyperlink" Target="https://www.google.co.jp/url?sa=i&amp;url=https%3A%2F%2Fphoto-room.net%2F81%2F&amp;psig=AOvVaw3AZ-rRm9NNxVSM4KySRKuK&amp;ust=1587039388359000&amp;source=images&amp;cd=vfe&amp;ved=0CAIQjRxqFwoTCPD1uMq06ugCFQAAAAAdAAAAABAP" TargetMode="External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hyperlink" Target="https://www.google.co.jp/url?sa=i&amp;url=https%3A%2F%2Fwww.pakutaso.com%2F20161103328post-9591.html&amp;psig=AOvVaw37uxwxeCWhaaygnvgn8alo&amp;ust=1587039528784000&amp;source=images&amp;cd=vfe&amp;ved=0CAIQjRxqFwoTCPCT4I216ugCFQAAAAAdAAAAABAD" TargetMode="Externa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8.m4a"/><Relationship Id="rId7" Type="http://schemas.openxmlformats.org/officeDocument/2006/relationships/diagramQuickStyle" Target="../diagrams/quickStyle2.xml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4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4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1.png"/><Relationship Id="rId4" Type="http://schemas.openxmlformats.org/officeDocument/2006/relationships/diagramData" Target="../diagrams/data3.xml"/><Relationship Id="rId9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ーブルに置いている様々な野菜&#10;&#10;自動的に生成された説明">
            <a:extLst>
              <a:ext uri="{FF2B5EF4-FFF2-40B4-BE49-F238E27FC236}">
                <a16:creationId xmlns:a16="http://schemas.microsoft.com/office/drawing/2014/main" id="{936E7C4E-C2FE-430B-9026-E103218EC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 b="11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90173A-D015-4A0C-BA23-A3EBFE6C6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449742"/>
            <a:ext cx="10905059" cy="1524078"/>
          </a:xfrm>
          <a:gradFill flip="none" rotWithShape="1">
            <a:gsLst>
              <a:gs pos="0">
                <a:schemeClr val="tx1">
                  <a:alpha val="79000"/>
                </a:schemeClr>
              </a:gs>
              <a:gs pos="51000">
                <a:schemeClr val="tx1"/>
              </a:gs>
              <a:gs pos="100000">
                <a:schemeClr val="tx1">
                  <a:alpha val="79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kumimoji="1" lang="ja-JP" altLang="en-US" sz="8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めざせ！やさい名人</a:t>
            </a: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7A3A4AAD-FE75-4DE5-B829-CAF485C76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3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2"/>
    </mc:Choice>
    <mc:Fallback xmlns="">
      <p:transition spd="slow" advTm="1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lang="ja-JP" altLang="en-US" dirty="0"/>
              <a:t>「しゅん」ってなあに？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EDB791-F413-4004-A5FF-DE4F862708F3}"/>
              </a:ext>
            </a:extLst>
          </p:cNvPr>
          <p:cNvSpPr txBox="1"/>
          <p:nvPr/>
        </p:nvSpPr>
        <p:spPr>
          <a:xfrm>
            <a:off x="879894" y="1785665"/>
            <a:ext cx="108287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/>
              <a:t>たべもの の あ</a:t>
            </a:r>
            <a:r>
              <a:rPr kumimoji="1" lang="ja-JP" altLang="en-US" sz="6600" dirty="0"/>
              <a:t>じが</a:t>
            </a:r>
            <a:endParaRPr kumimoji="1" lang="en-US" altLang="ja-JP" sz="6600" dirty="0"/>
          </a:p>
          <a:p>
            <a:r>
              <a:rPr kumimoji="1" lang="ja-JP" altLang="en-US" sz="6600" dirty="0"/>
              <a:t>１ばん よい きせつ のこと</a:t>
            </a:r>
            <a:endParaRPr kumimoji="1" lang="en-US" altLang="ja-JP" sz="6600" dirty="0"/>
          </a:p>
        </p:txBody>
      </p:sp>
      <p:pic>
        <p:nvPicPr>
          <p:cNvPr id="5122" name="Picture 2" descr="春夏秋冬 / 四季の無料イラスト | フリーイラスト素材集 ジャパクリップ">
            <a:hlinkClick r:id="rId5"/>
            <a:extLst>
              <a:ext uri="{FF2B5EF4-FFF2-40B4-BE49-F238E27FC236}">
                <a16:creationId xmlns:a16="http://schemas.microsoft.com/office/drawing/2014/main" id="{0FB3338B-B58C-4AAF-BB57-BE6464261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126" r="1795" b="33484"/>
          <a:stretch/>
        </p:blipFill>
        <p:spPr bwMode="auto">
          <a:xfrm>
            <a:off x="2168371" y="4209688"/>
            <a:ext cx="6374334" cy="19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23D7684F-C17C-43CC-88AA-FAB9363EBB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74869"/>
      </p:ext>
    </p:extLst>
  </p:cSld>
  <p:clrMapOvr>
    <a:masterClrMapping/>
  </p:clrMapOvr>
  <p:transition spd="slow" advTm="319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lang="ja-JP" altLang="en-US" dirty="0"/>
              <a:t>「しゅん」</a:t>
            </a:r>
            <a:r>
              <a:rPr kumimoji="1" lang="ja-JP" altLang="en-US" dirty="0"/>
              <a:t>はいつでしょう？</a:t>
            </a:r>
          </a:p>
        </p:txBody>
      </p:sp>
      <p:pic>
        <p:nvPicPr>
          <p:cNvPr id="7" name="図 6" descr="トマト, 屋内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C2C26F1E-3028-4577-8564-FF259BC1D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1"/>
          <a:stretch/>
        </p:blipFill>
        <p:spPr>
          <a:xfrm>
            <a:off x="1541253" y="1649677"/>
            <a:ext cx="4632119" cy="4348170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6AD21A5C-EB16-4CB4-9274-892862ACC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A9096E-F012-4F90-A190-ECA13A8B8F3C}"/>
              </a:ext>
            </a:extLst>
          </p:cNvPr>
          <p:cNvSpPr txBox="1"/>
          <p:nvPr/>
        </p:nvSpPr>
        <p:spPr>
          <a:xfrm>
            <a:off x="6544308" y="1754038"/>
            <a:ext cx="400265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7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842767"/>
      </p:ext>
    </p:extLst>
  </p:cSld>
  <p:clrMapOvr>
    <a:masterClrMapping/>
  </p:clrMapOvr>
  <p:transition spd="slow" advTm="145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lang="ja-JP" altLang="en-US" dirty="0"/>
              <a:t>「しゅん」</a:t>
            </a:r>
            <a:r>
              <a:rPr kumimoji="1" lang="ja-JP" altLang="en-US" dirty="0"/>
              <a:t>はいつでしょう？</a:t>
            </a:r>
          </a:p>
        </p:txBody>
      </p:sp>
      <p:pic>
        <p:nvPicPr>
          <p:cNvPr id="6146" name="Picture 2" descr="玉ねぎ」の画像、写真素材、ベクター画像 | Shutterstock">
            <a:hlinkClick r:id="rId5"/>
            <a:extLst>
              <a:ext uri="{FF2B5EF4-FFF2-40B4-BE49-F238E27FC236}">
                <a16:creationId xmlns:a16="http://schemas.microsoft.com/office/drawing/2014/main" id="{E9615821-548E-492C-9E76-1EB01B161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b="12084"/>
          <a:stretch/>
        </p:blipFill>
        <p:spPr bwMode="auto">
          <a:xfrm>
            <a:off x="564669" y="2043525"/>
            <a:ext cx="5531331" cy="392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39D6106-E2AC-4CEF-A343-C42D58C179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A9096E-F012-4F90-A190-ECA13A8B8F3C}"/>
              </a:ext>
            </a:extLst>
          </p:cNvPr>
          <p:cNvSpPr txBox="1"/>
          <p:nvPr/>
        </p:nvSpPr>
        <p:spPr>
          <a:xfrm>
            <a:off x="6452560" y="1696529"/>
            <a:ext cx="400265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7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86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736"/>
    </mc:Choice>
    <mc:Fallback>
      <p:transition advTm="1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lang="ja-JP" altLang="en-US" dirty="0"/>
              <a:t>「しゅん」</a:t>
            </a:r>
            <a:r>
              <a:rPr kumimoji="1" lang="ja-JP" altLang="en-US" dirty="0"/>
              <a:t>はいつでしょう？</a:t>
            </a:r>
          </a:p>
        </p:txBody>
      </p:sp>
      <p:pic>
        <p:nvPicPr>
          <p:cNvPr id="7170" name="Picture 2" descr="さつまいも - 【無料】白背景専門の無料写真素材サイト White BG">
            <a:hlinkClick r:id="rId5"/>
            <a:extLst>
              <a:ext uri="{FF2B5EF4-FFF2-40B4-BE49-F238E27FC236}">
                <a16:creationId xmlns:a16="http://schemas.microsoft.com/office/drawing/2014/main" id="{B4A30D2C-DC3A-4711-ABD5-64E6CD259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-1895" r="18623" b="11160"/>
          <a:stretch/>
        </p:blipFill>
        <p:spPr bwMode="auto">
          <a:xfrm>
            <a:off x="1092680" y="1810184"/>
            <a:ext cx="4692770" cy="413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19CC298-45C5-489A-A1FE-0C397F6C4B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A9096E-F012-4F90-A190-ECA13A8B8F3C}"/>
              </a:ext>
            </a:extLst>
          </p:cNvPr>
          <p:cNvSpPr txBox="1"/>
          <p:nvPr/>
        </p:nvSpPr>
        <p:spPr>
          <a:xfrm>
            <a:off x="6452560" y="1696529"/>
            <a:ext cx="400265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7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秋</a:t>
            </a:r>
            <a:endParaRPr kumimoji="1" lang="ja-JP" altLang="en-US" sz="2870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30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209"/>
    </mc:Choice>
    <mc:Fallback>
      <p:transition advTm="15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lang="ja-JP" altLang="en-US" dirty="0"/>
              <a:t>「しゅん」</a:t>
            </a:r>
            <a:r>
              <a:rPr kumimoji="1" lang="ja-JP" altLang="en-US" dirty="0"/>
              <a:t>はいつでしょう？</a:t>
            </a:r>
          </a:p>
        </p:txBody>
      </p:sp>
      <p:pic>
        <p:nvPicPr>
          <p:cNvPr id="7174" name="Picture 6" descr="ハクサイの写真素材｜写真素材なら「写真AC」無料（フリー）ダウンロードOK">
            <a:hlinkClick r:id="rId5"/>
            <a:extLst>
              <a:ext uri="{FF2B5EF4-FFF2-40B4-BE49-F238E27FC236}">
                <a16:creationId xmlns:a16="http://schemas.microsoft.com/office/drawing/2014/main" id="{2EB106D4-CE3D-491D-A1B7-6861F8C8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24" y="1950966"/>
            <a:ext cx="4813179" cy="41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79DD7693-D313-4E25-B275-6BD588B61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A9096E-F012-4F90-A190-ECA13A8B8F3C}"/>
              </a:ext>
            </a:extLst>
          </p:cNvPr>
          <p:cNvSpPr txBox="1"/>
          <p:nvPr/>
        </p:nvSpPr>
        <p:spPr>
          <a:xfrm>
            <a:off x="6452560" y="1696529"/>
            <a:ext cx="400265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7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秋</a:t>
            </a:r>
            <a:endParaRPr kumimoji="1" lang="ja-JP" altLang="en-US" sz="2870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08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686"/>
    </mc:Choice>
    <mc:Fallback>
      <p:transition advTm="16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74088C-AB5A-4A87-B784-0A58AD56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+mj-ea"/>
              </a:rPr>
              <a:t>やさい名人になるために</a:t>
            </a:r>
            <a:r>
              <a:rPr lang="ja-JP" altLang="en-US" dirty="0">
                <a:latin typeface="+mj-ea"/>
              </a:rPr>
              <a:t>は？</a:t>
            </a:r>
            <a:endParaRPr kumimoji="1" lang="ja-JP" altLang="en-US" dirty="0">
              <a:latin typeface="+mj-ea"/>
            </a:endParaRPr>
          </a:p>
        </p:txBody>
      </p:sp>
      <p:graphicFrame>
        <p:nvGraphicFramePr>
          <p:cNvPr id="5" name="コンテンツ プレースホルダー 2">
            <a:extLst>
              <a:ext uri="{FF2B5EF4-FFF2-40B4-BE49-F238E27FC236}">
                <a16:creationId xmlns:a16="http://schemas.microsoft.com/office/drawing/2014/main" id="{B2AACCFA-6EB9-4ACB-B684-F918AA693B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21237" y="1971136"/>
          <a:ext cx="5646861" cy="3989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E8524C8-AA13-4003-BF22-9F4E6113A334}"/>
              </a:ext>
            </a:extLst>
          </p:cNvPr>
          <p:cNvSpPr/>
          <p:nvPr/>
        </p:nvSpPr>
        <p:spPr>
          <a:xfrm>
            <a:off x="354566" y="2221949"/>
            <a:ext cx="5074261" cy="296308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77EA347-25BF-424F-B00D-AB47866805E7}"/>
              </a:ext>
            </a:extLst>
          </p:cNvPr>
          <p:cNvGrpSpPr/>
          <p:nvPr/>
        </p:nvGrpSpPr>
        <p:grpSpPr>
          <a:xfrm>
            <a:off x="793695" y="2639122"/>
            <a:ext cx="5074261" cy="2963087"/>
            <a:chOff x="441674" y="721756"/>
            <a:chExt cx="5074261" cy="2963087"/>
          </a:xfrm>
        </p:grpSpPr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1273CA7D-E880-4C48-A15B-DAD2E7750A73}"/>
                </a:ext>
              </a:extLst>
            </p:cNvPr>
            <p:cNvSpPr/>
            <p:nvPr/>
          </p:nvSpPr>
          <p:spPr>
            <a:xfrm>
              <a:off x="441674" y="721756"/>
              <a:ext cx="5074261" cy="29630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四角形: 角を丸くする 5">
              <a:extLst>
                <a:ext uri="{FF2B5EF4-FFF2-40B4-BE49-F238E27FC236}">
                  <a16:creationId xmlns:a16="http://schemas.microsoft.com/office/drawing/2014/main" id="{6BF03936-D79D-497C-BA1A-BD2C54837565}"/>
                </a:ext>
              </a:extLst>
            </p:cNvPr>
            <p:cNvSpPr txBox="1"/>
            <p:nvPr/>
          </p:nvSpPr>
          <p:spPr>
            <a:xfrm>
              <a:off x="528460" y="808542"/>
              <a:ext cx="4900689" cy="2789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①わたしは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だれでしょう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クイズ</a:t>
              </a:r>
              <a:endParaRPr lang="en-US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64E65260-613D-470F-B6A6-562B22E3A0BA}"/>
                  </a:ext>
                </a:extLst>
              </p14:cNvPr>
              <p14:cNvContentPartPr/>
              <p14:nvPr/>
            </p14:nvContentPartPr>
            <p14:xfrm>
              <a:off x="544411" y="1313246"/>
              <a:ext cx="5056560" cy="531504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64E65260-613D-470F-B6A6-562B22E3A0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1771" y="1250246"/>
                <a:ext cx="5182200" cy="5440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5E19CE66-7F4B-41CB-84BF-C669DC5D7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92319"/>
      </p:ext>
    </p:extLst>
  </p:cSld>
  <p:clrMapOvr>
    <a:masterClrMapping/>
  </p:clrMapOvr>
  <p:transition spd="slow" advTm="58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74088C-AB5A-4A87-B784-0A58AD56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+mj-ea"/>
              </a:rPr>
              <a:t>やさい名人になるために</a:t>
            </a:r>
            <a:r>
              <a:rPr lang="ja-JP" altLang="en-US" dirty="0">
                <a:latin typeface="+mj-ea"/>
              </a:rPr>
              <a:t>は？</a:t>
            </a:r>
            <a:endParaRPr kumimoji="1" lang="ja-JP" altLang="en-US" dirty="0">
              <a:latin typeface="+mj-ea"/>
            </a:endParaRPr>
          </a:p>
        </p:txBody>
      </p:sp>
      <p:graphicFrame>
        <p:nvGraphicFramePr>
          <p:cNvPr id="5" name="コンテンツ プレースホルダー 2">
            <a:extLst>
              <a:ext uri="{FF2B5EF4-FFF2-40B4-BE49-F238E27FC236}">
                <a16:creationId xmlns:a16="http://schemas.microsoft.com/office/drawing/2014/main" id="{B2AACCFA-6EB9-4ACB-B684-F918AA693B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21237" y="1971136"/>
          <a:ext cx="5646861" cy="3989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E8524C8-AA13-4003-BF22-9F4E6113A334}"/>
              </a:ext>
            </a:extLst>
          </p:cNvPr>
          <p:cNvSpPr/>
          <p:nvPr/>
        </p:nvSpPr>
        <p:spPr>
          <a:xfrm>
            <a:off x="354566" y="2221949"/>
            <a:ext cx="5074261" cy="296308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77EA347-25BF-424F-B00D-AB47866805E7}"/>
              </a:ext>
            </a:extLst>
          </p:cNvPr>
          <p:cNvGrpSpPr/>
          <p:nvPr/>
        </p:nvGrpSpPr>
        <p:grpSpPr>
          <a:xfrm>
            <a:off x="793695" y="2639122"/>
            <a:ext cx="5074261" cy="2963087"/>
            <a:chOff x="441674" y="721756"/>
            <a:chExt cx="5074261" cy="2963087"/>
          </a:xfrm>
        </p:grpSpPr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1273CA7D-E880-4C48-A15B-DAD2E7750A73}"/>
                </a:ext>
              </a:extLst>
            </p:cNvPr>
            <p:cNvSpPr/>
            <p:nvPr/>
          </p:nvSpPr>
          <p:spPr>
            <a:xfrm>
              <a:off x="441674" y="721756"/>
              <a:ext cx="5074261" cy="29630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四角形: 角を丸くする 5">
              <a:extLst>
                <a:ext uri="{FF2B5EF4-FFF2-40B4-BE49-F238E27FC236}">
                  <a16:creationId xmlns:a16="http://schemas.microsoft.com/office/drawing/2014/main" id="{6BF03936-D79D-497C-BA1A-BD2C54837565}"/>
                </a:ext>
              </a:extLst>
            </p:cNvPr>
            <p:cNvSpPr txBox="1"/>
            <p:nvPr/>
          </p:nvSpPr>
          <p:spPr>
            <a:xfrm>
              <a:off x="528460" y="808542"/>
              <a:ext cx="4900689" cy="2789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①わたしは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だれでしょう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クイズ</a:t>
              </a:r>
              <a:endParaRPr lang="en-US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64E65260-613D-470F-B6A6-562B22E3A0BA}"/>
                  </a:ext>
                </a:extLst>
              </p14:cNvPr>
              <p14:cNvContentPartPr/>
              <p14:nvPr/>
            </p14:nvContentPartPr>
            <p14:xfrm>
              <a:off x="544411" y="1313246"/>
              <a:ext cx="5056560" cy="531504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64E65260-613D-470F-B6A6-562B22E3A0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1771" y="1250246"/>
                <a:ext cx="5182200" cy="54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53A3B57D-28C2-495F-A618-7E5D79AB4ECF}"/>
                  </a:ext>
                </a:extLst>
              </p14:cNvPr>
              <p14:cNvContentPartPr/>
              <p14:nvPr/>
            </p14:nvContentPartPr>
            <p14:xfrm>
              <a:off x="6651989" y="1256357"/>
              <a:ext cx="5056560" cy="531504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53A3B57D-28C2-495F-A618-7E5D79AB4EC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89349" y="1193357"/>
                <a:ext cx="5182200" cy="5440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9AFB55D-BFA7-4DCE-9F72-FF37DB6E9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90"/>
    </mc:Choice>
    <mc:Fallback xmlns="">
      <p:transition advTm="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ーブルに置いている様々な野菜&#10;&#10;自動的に生成された説明">
            <a:extLst>
              <a:ext uri="{FF2B5EF4-FFF2-40B4-BE49-F238E27FC236}">
                <a16:creationId xmlns:a16="http://schemas.microsoft.com/office/drawing/2014/main" id="{936E7C4E-C2FE-430B-9026-E103218EC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 b="11285"/>
          <a:stretch/>
        </p:blipFill>
        <p:spPr>
          <a:xfrm>
            <a:off x="-3047" y="-63250"/>
            <a:ext cx="12191999" cy="6857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90173A-D015-4A0C-BA23-A3EBFE6C6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449742"/>
            <a:ext cx="10905059" cy="1524078"/>
          </a:xfrm>
          <a:gradFill flip="none" rotWithShape="1">
            <a:gsLst>
              <a:gs pos="0">
                <a:schemeClr val="tx1">
                  <a:alpha val="79000"/>
                </a:schemeClr>
              </a:gs>
              <a:gs pos="51000">
                <a:schemeClr val="tx1"/>
              </a:gs>
              <a:gs pos="100000">
                <a:schemeClr val="tx1">
                  <a:alpha val="79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kumimoji="1" lang="ja-JP" altLang="en-US" sz="8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めざせ！やさい名人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0494579-2A90-4F18-A87C-136E3D753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2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8512">
        <p:circle/>
      </p:transition>
    </mc:Choice>
    <mc:Fallback>
      <p:transition spd="slow" advTm="185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-117852"/>
            <a:ext cx="10058400" cy="1450757"/>
          </a:xfrm>
        </p:spPr>
        <p:txBody>
          <a:bodyPr/>
          <a:lstStyle/>
          <a:p>
            <a:r>
              <a:rPr lang="ja-JP" altLang="en-US" dirty="0"/>
              <a:t>さいごに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EDB791-F413-4004-A5FF-DE4F862708F3}"/>
              </a:ext>
            </a:extLst>
          </p:cNvPr>
          <p:cNvSpPr txBox="1"/>
          <p:nvPr/>
        </p:nvSpPr>
        <p:spPr>
          <a:xfrm>
            <a:off x="879894" y="2055959"/>
            <a:ext cx="108287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/>
              <a:t>やさい や くだもの などの</a:t>
            </a:r>
            <a:endParaRPr lang="en-US" altLang="ja-JP" sz="6600" dirty="0"/>
          </a:p>
          <a:p>
            <a:r>
              <a:rPr lang="ja-JP" altLang="en-US" sz="6600" dirty="0"/>
              <a:t>たべもの について</a:t>
            </a:r>
            <a:endParaRPr kumimoji="1" lang="en-US" altLang="ja-JP" sz="6600" dirty="0"/>
          </a:p>
          <a:p>
            <a:r>
              <a:rPr kumimoji="1" lang="ja-JP" altLang="en-US" sz="6600" dirty="0"/>
              <a:t>しらべて みましょう。</a:t>
            </a:r>
            <a:endParaRPr lang="en-US" altLang="ja-JP" sz="66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271F01A-2783-49E9-B9FD-ED83EE2CA4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7D26E27-78AD-4EC4-A1EC-194DE9A52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20" y="2588643"/>
            <a:ext cx="3220780" cy="378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32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8581">
        <p:blinds dir="vert"/>
      </p:transition>
    </mc:Choice>
    <mc:Fallback>
      <p:transition spd="slow" advTm="3858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25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74088C-AB5A-4A87-B784-0A58AD56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+mj-ea"/>
              </a:rPr>
              <a:t>やさい名人になるために</a:t>
            </a:r>
            <a:r>
              <a:rPr lang="ja-JP" altLang="en-US" dirty="0">
                <a:latin typeface="+mj-ea"/>
              </a:rPr>
              <a:t>は？</a:t>
            </a:r>
            <a:endParaRPr kumimoji="1" lang="ja-JP" altLang="en-US" dirty="0">
              <a:latin typeface="+mj-ea"/>
            </a:endParaRPr>
          </a:p>
        </p:txBody>
      </p:sp>
      <p:graphicFrame>
        <p:nvGraphicFramePr>
          <p:cNvPr id="5" name="コンテンツ プレースホルダー 2">
            <a:extLst>
              <a:ext uri="{FF2B5EF4-FFF2-40B4-BE49-F238E27FC236}">
                <a16:creationId xmlns:a16="http://schemas.microsoft.com/office/drawing/2014/main" id="{B2AACCFA-6EB9-4ACB-B684-F918AA693B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812381"/>
              </p:ext>
            </p:extLst>
          </p:nvPr>
        </p:nvGraphicFramePr>
        <p:xfrm>
          <a:off x="6021237" y="1971136"/>
          <a:ext cx="5646861" cy="3989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E8524C8-AA13-4003-BF22-9F4E6113A334}"/>
              </a:ext>
            </a:extLst>
          </p:cNvPr>
          <p:cNvSpPr/>
          <p:nvPr/>
        </p:nvSpPr>
        <p:spPr>
          <a:xfrm>
            <a:off x="354566" y="2221949"/>
            <a:ext cx="5074261" cy="296308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77EA347-25BF-424F-B00D-AB47866805E7}"/>
              </a:ext>
            </a:extLst>
          </p:cNvPr>
          <p:cNvGrpSpPr/>
          <p:nvPr/>
        </p:nvGrpSpPr>
        <p:grpSpPr>
          <a:xfrm>
            <a:off x="793695" y="2639122"/>
            <a:ext cx="5074261" cy="2963087"/>
            <a:chOff x="441674" y="721756"/>
            <a:chExt cx="5074261" cy="2963087"/>
          </a:xfrm>
        </p:grpSpPr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1273CA7D-E880-4C48-A15B-DAD2E7750A73}"/>
                </a:ext>
              </a:extLst>
            </p:cNvPr>
            <p:cNvSpPr/>
            <p:nvPr/>
          </p:nvSpPr>
          <p:spPr>
            <a:xfrm>
              <a:off x="441674" y="721756"/>
              <a:ext cx="5074261" cy="29630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四角形: 角を丸くする 5">
              <a:extLst>
                <a:ext uri="{FF2B5EF4-FFF2-40B4-BE49-F238E27FC236}">
                  <a16:creationId xmlns:a16="http://schemas.microsoft.com/office/drawing/2014/main" id="{6BF03936-D79D-497C-BA1A-BD2C54837565}"/>
                </a:ext>
              </a:extLst>
            </p:cNvPr>
            <p:cNvSpPr txBox="1"/>
            <p:nvPr/>
          </p:nvSpPr>
          <p:spPr>
            <a:xfrm>
              <a:off x="528460" y="808542"/>
              <a:ext cx="4900689" cy="2789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①わたしは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だれでしょう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クイズ</a:t>
              </a:r>
              <a:endParaRPr lang="en-US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2EC0A82-0E72-4B15-B48D-4A70B9FA64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0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652">
        <p15:prstTrans prst="peelOff"/>
      </p:transition>
    </mc:Choice>
    <mc:Fallback xmlns="">
      <p:transition spd="slow" advTm="33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わたしはだれでしょう？</a:t>
            </a:r>
          </a:p>
        </p:txBody>
      </p:sp>
      <p:pic>
        <p:nvPicPr>
          <p:cNvPr id="7" name="図 6" descr="トマト, 屋内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C2C26F1E-3028-4577-8564-FF259BC1D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1"/>
          <a:stretch/>
        </p:blipFill>
        <p:spPr>
          <a:xfrm>
            <a:off x="6501505" y="1470927"/>
            <a:ext cx="5176877" cy="4859535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D92DE868-2306-4A85-ABC1-8A7138A5D1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pic>
        <p:nvPicPr>
          <p:cNvPr id="4" name="図 3" descr="屋内, 食品, オレンジ, 座る が含まれている画像&#10;&#10;自動的に生成された説明">
            <a:extLst>
              <a:ext uri="{FF2B5EF4-FFF2-40B4-BE49-F238E27FC236}">
                <a16:creationId xmlns:a16="http://schemas.microsoft.com/office/drawing/2014/main" id="{FB92E98B-8461-4C82-BBD7-825338B446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t="14570" r="5015" b="24708"/>
          <a:stretch/>
        </p:blipFill>
        <p:spPr>
          <a:xfrm rot="10800000">
            <a:off x="646725" y="1899821"/>
            <a:ext cx="5043770" cy="4430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1671602"/>
      </p:ext>
    </p:extLst>
  </p:cSld>
  <p:clrMapOvr>
    <a:masterClrMapping/>
  </p:clrMapOvr>
  <p:transition spd="slow" advTm="189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わたしはだれでしょう？</a:t>
            </a:r>
          </a:p>
        </p:txBody>
      </p:sp>
      <p:pic>
        <p:nvPicPr>
          <p:cNvPr id="1026" name="Picture 2" descr="きゅうり（食材）｜無料の写真素材はフリー素材のぱくたそ">
            <a:hlinkClick r:id="rId5"/>
            <a:extLst>
              <a:ext uri="{FF2B5EF4-FFF2-40B4-BE49-F238E27FC236}">
                <a16:creationId xmlns:a16="http://schemas.microsoft.com/office/drawing/2014/main" id="{C265D627-39D4-4D02-8FDA-8DFB6BBE9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13884" r="25035" b="10098"/>
          <a:stretch/>
        </p:blipFill>
        <p:spPr bwMode="auto">
          <a:xfrm>
            <a:off x="6682330" y="1794909"/>
            <a:ext cx="4520242" cy="450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60554B6-88D8-4EEA-AE79-056148D4E642}"/>
              </a:ext>
            </a:extLst>
          </p:cNvPr>
          <p:cNvSpPr/>
          <p:nvPr/>
        </p:nvSpPr>
        <p:spPr>
          <a:xfrm>
            <a:off x="0" y="6446808"/>
            <a:ext cx="6044242" cy="411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9E648D83-0E26-48D1-953D-846B13137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pic>
        <p:nvPicPr>
          <p:cNvPr id="7" name="図 6" descr="スポーツゲーム, 屋内, スポーツ, 座る が含まれている画像&#10;&#10;自動的に生成された説明">
            <a:extLst>
              <a:ext uri="{FF2B5EF4-FFF2-40B4-BE49-F238E27FC236}">
                <a16:creationId xmlns:a16="http://schemas.microsoft.com/office/drawing/2014/main" id="{532CE0C2-9141-45C5-9DEB-E6EC0FF2F7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22419" r="8951" b="38511"/>
          <a:stretch/>
        </p:blipFill>
        <p:spPr>
          <a:xfrm>
            <a:off x="497149" y="2110763"/>
            <a:ext cx="5886452" cy="3870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26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334"/>
    </mc:Choice>
    <mc:Fallback>
      <p:transition advTm="1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わたしはだれでしょう？</a:t>
            </a:r>
          </a:p>
        </p:txBody>
      </p:sp>
      <p:pic>
        <p:nvPicPr>
          <p:cNvPr id="2054" name="Picture 6" descr="オクラ（食材）｜無料の写真素材はフリー素材のぱくたそ">
            <a:hlinkClick r:id="rId5"/>
            <a:extLst>
              <a:ext uri="{FF2B5EF4-FFF2-40B4-BE49-F238E27FC236}">
                <a16:creationId xmlns:a16="http://schemas.microsoft.com/office/drawing/2014/main" id="{B38EA613-0BC4-4C4C-ACBE-746073988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14093" r="14288" b="9349"/>
          <a:stretch/>
        </p:blipFill>
        <p:spPr bwMode="auto">
          <a:xfrm>
            <a:off x="6207878" y="2081841"/>
            <a:ext cx="5250611" cy="367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EF6A30AB-E43F-428B-884A-B765E9E2D9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pic>
        <p:nvPicPr>
          <p:cNvPr id="4" name="図 3" descr="屋内, グリーン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83975827-EEBF-4641-84F0-23DF92E08A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44397" r="30804" b="33501"/>
          <a:stretch/>
        </p:blipFill>
        <p:spPr>
          <a:xfrm>
            <a:off x="994300" y="1989101"/>
            <a:ext cx="4580876" cy="383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5"/>
    </mc:Choice>
    <mc:Fallback xmlns="">
      <p:transition spd="slow" advTm="1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わたしはだれでしょう？</a:t>
            </a:r>
          </a:p>
        </p:txBody>
      </p:sp>
      <p:pic>
        <p:nvPicPr>
          <p:cNvPr id="3074" name="Picture 2" descr="蓮根（れんこん）の無料写真素材 フリー">
            <a:hlinkClick r:id="rId5"/>
            <a:extLst>
              <a:ext uri="{FF2B5EF4-FFF2-40B4-BE49-F238E27FC236}">
                <a16:creationId xmlns:a16="http://schemas.microsoft.com/office/drawing/2014/main" id="{846F9F54-218E-4842-AE4E-CBE7A0915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t="16981" r="23464" b="15309"/>
          <a:stretch/>
        </p:blipFill>
        <p:spPr bwMode="auto">
          <a:xfrm>
            <a:off x="6935638" y="1961614"/>
            <a:ext cx="4687019" cy="43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92946169-0321-4666-8AFD-28814A9E52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pic>
        <p:nvPicPr>
          <p:cNvPr id="6" name="図 5" descr="屋内, ホワイト, 座る, ブラック が含まれている画像&#10;&#10;自動的に生成された説明">
            <a:extLst>
              <a:ext uri="{FF2B5EF4-FFF2-40B4-BE49-F238E27FC236}">
                <a16:creationId xmlns:a16="http://schemas.microsoft.com/office/drawing/2014/main" id="{2E5631DD-9622-4F9F-9765-4E037888BB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24336" r="517" b="13871"/>
          <a:stretch/>
        </p:blipFill>
        <p:spPr>
          <a:xfrm>
            <a:off x="772358" y="1961614"/>
            <a:ext cx="4802819" cy="4237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6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6"/>
    </mc:Choice>
    <mc:Fallback xmlns="">
      <p:transition spd="slow" advTm="1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C99F33-EC92-459B-B16F-CC1ECF2C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2" y="20170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わたしはだれでしょう？</a:t>
            </a:r>
          </a:p>
        </p:txBody>
      </p:sp>
      <p:pic>
        <p:nvPicPr>
          <p:cNvPr id="4098" name="Picture 2" descr="レタス（食材）｜無料の写真素材はフリー素材のぱくたそ">
            <a:hlinkClick r:id="rId5"/>
            <a:extLst>
              <a:ext uri="{FF2B5EF4-FFF2-40B4-BE49-F238E27FC236}">
                <a16:creationId xmlns:a16="http://schemas.microsoft.com/office/drawing/2014/main" id="{2F7346EC-E7B7-4177-BB03-3EEDC5E7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t="8076" r="21114" b="16340"/>
          <a:stretch/>
        </p:blipFill>
        <p:spPr bwMode="auto">
          <a:xfrm>
            <a:off x="6670270" y="1802205"/>
            <a:ext cx="4719780" cy="45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C88D1D6-169B-46E3-9014-80503C62D4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pic>
        <p:nvPicPr>
          <p:cNvPr id="6" name="図 5" descr="屋内, レタス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36647D7-F59D-4C35-AB60-78603994A7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r="1435"/>
          <a:stretch/>
        </p:blipFill>
        <p:spPr>
          <a:xfrm rot="16200000">
            <a:off x="895675" y="1318603"/>
            <a:ext cx="4642002" cy="5545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5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651"/>
    </mc:Choice>
    <mc:Fallback xmlns="">
      <p:transition advTm="1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74088C-AB5A-4A87-B784-0A58AD56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+mj-ea"/>
              </a:rPr>
              <a:t>やさい名人になるために</a:t>
            </a:r>
            <a:r>
              <a:rPr lang="ja-JP" altLang="en-US" dirty="0">
                <a:latin typeface="+mj-ea"/>
              </a:rPr>
              <a:t>は？</a:t>
            </a:r>
            <a:endParaRPr kumimoji="1" lang="ja-JP" altLang="en-US" dirty="0">
              <a:latin typeface="+mj-ea"/>
            </a:endParaRPr>
          </a:p>
        </p:txBody>
      </p:sp>
      <p:graphicFrame>
        <p:nvGraphicFramePr>
          <p:cNvPr id="5" name="コンテンツ プレースホルダー 2">
            <a:extLst>
              <a:ext uri="{FF2B5EF4-FFF2-40B4-BE49-F238E27FC236}">
                <a16:creationId xmlns:a16="http://schemas.microsoft.com/office/drawing/2014/main" id="{B2AACCFA-6EB9-4ACB-B684-F918AA693B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21237" y="1971136"/>
          <a:ext cx="5646861" cy="3989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E8524C8-AA13-4003-BF22-9F4E6113A334}"/>
              </a:ext>
            </a:extLst>
          </p:cNvPr>
          <p:cNvSpPr/>
          <p:nvPr/>
        </p:nvSpPr>
        <p:spPr>
          <a:xfrm>
            <a:off x="354566" y="2221949"/>
            <a:ext cx="5074261" cy="296308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77EA347-25BF-424F-B00D-AB47866805E7}"/>
              </a:ext>
            </a:extLst>
          </p:cNvPr>
          <p:cNvGrpSpPr/>
          <p:nvPr/>
        </p:nvGrpSpPr>
        <p:grpSpPr>
          <a:xfrm>
            <a:off x="793695" y="2639122"/>
            <a:ext cx="5074261" cy="2963087"/>
            <a:chOff x="441674" y="721756"/>
            <a:chExt cx="5074261" cy="2963087"/>
          </a:xfrm>
        </p:grpSpPr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1273CA7D-E880-4C48-A15B-DAD2E7750A73}"/>
                </a:ext>
              </a:extLst>
            </p:cNvPr>
            <p:cNvSpPr/>
            <p:nvPr/>
          </p:nvSpPr>
          <p:spPr>
            <a:xfrm>
              <a:off x="441674" y="721756"/>
              <a:ext cx="5074261" cy="29630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四角形: 角を丸くする 5">
              <a:extLst>
                <a:ext uri="{FF2B5EF4-FFF2-40B4-BE49-F238E27FC236}">
                  <a16:creationId xmlns:a16="http://schemas.microsoft.com/office/drawing/2014/main" id="{6BF03936-D79D-497C-BA1A-BD2C54837565}"/>
                </a:ext>
              </a:extLst>
            </p:cNvPr>
            <p:cNvSpPr txBox="1"/>
            <p:nvPr/>
          </p:nvSpPr>
          <p:spPr>
            <a:xfrm>
              <a:off x="528460" y="808542"/>
              <a:ext cx="4900689" cy="2789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①わたしは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だれでしょう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クイズ</a:t>
              </a:r>
              <a:endParaRPr lang="en-US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3E02BD2-C5EB-442A-ADD5-A94B33218F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0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118">
        <p:cut/>
      </p:transition>
    </mc:Choice>
    <mc:Fallback xmlns="">
      <p:transition advTm="811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74088C-AB5A-4A87-B784-0A58AD56D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+mj-ea"/>
              </a:rPr>
              <a:t>やさい名人になるために</a:t>
            </a:r>
            <a:r>
              <a:rPr lang="ja-JP" altLang="en-US" dirty="0">
                <a:latin typeface="+mj-ea"/>
              </a:rPr>
              <a:t>は？</a:t>
            </a:r>
            <a:endParaRPr kumimoji="1" lang="ja-JP" altLang="en-US" dirty="0">
              <a:latin typeface="+mj-ea"/>
            </a:endParaRPr>
          </a:p>
        </p:txBody>
      </p:sp>
      <p:graphicFrame>
        <p:nvGraphicFramePr>
          <p:cNvPr id="5" name="コンテンツ プレースホルダー 2">
            <a:extLst>
              <a:ext uri="{FF2B5EF4-FFF2-40B4-BE49-F238E27FC236}">
                <a16:creationId xmlns:a16="http://schemas.microsoft.com/office/drawing/2014/main" id="{B2AACCFA-6EB9-4ACB-B684-F918AA693B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21237" y="1971136"/>
          <a:ext cx="5646861" cy="3989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E8524C8-AA13-4003-BF22-9F4E6113A334}"/>
              </a:ext>
            </a:extLst>
          </p:cNvPr>
          <p:cNvSpPr/>
          <p:nvPr/>
        </p:nvSpPr>
        <p:spPr>
          <a:xfrm>
            <a:off x="354566" y="2221949"/>
            <a:ext cx="5074261" cy="296308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77EA347-25BF-424F-B00D-AB47866805E7}"/>
              </a:ext>
            </a:extLst>
          </p:cNvPr>
          <p:cNvGrpSpPr/>
          <p:nvPr/>
        </p:nvGrpSpPr>
        <p:grpSpPr>
          <a:xfrm>
            <a:off x="793695" y="2639122"/>
            <a:ext cx="5074261" cy="2963087"/>
            <a:chOff x="441674" y="721756"/>
            <a:chExt cx="5074261" cy="2963087"/>
          </a:xfrm>
        </p:grpSpPr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1273CA7D-E880-4C48-A15B-DAD2E7750A73}"/>
                </a:ext>
              </a:extLst>
            </p:cNvPr>
            <p:cNvSpPr/>
            <p:nvPr/>
          </p:nvSpPr>
          <p:spPr>
            <a:xfrm>
              <a:off x="441674" y="721756"/>
              <a:ext cx="5074261" cy="29630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四角形: 角を丸くする 5">
              <a:extLst>
                <a:ext uri="{FF2B5EF4-FFF2-40B4-BE49-F238E27FC236}">
                  <a16:creationId xmlns:a16="http://schemas.microsoft.com/office/drawing/2014/main" id="{6BF03936-D79D-497C-BA1A-BD2C54837565}"/>
                </a:ext>
              </a:extLst>
            </p:cNvPr>
            <p:cNvSpPr txBox="1"/>
            <p:nvPr/>
          </p:nvSpPr>
          <p:spPr>
            <a:xfrm>
              <a:off x="528460" y="808542"/>
              <a:ext cx="4900689" cy="2789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①わたしは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だれでしょう</a:t>
              </a:r>
              <a:endParaRPr kumimoji="1" lang="en-US" altLang="ja-JP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kumimoji="1" lang="ja-JP" sz="4100" kern="1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クイズ</a:t>
              </a:r>
              <a:endParaRPr lang="en-US" sz="4100" kern="1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64E65260-613D-470F-B6A6-562B22E3A0BA}"/>
                  </a:ext>
                </a:extLst>
              </p14:cNvPr>
              <p14:cNvContentPartPr/>
              <p14:nvPr/>
            </p14:nvContentPartPr>
            <p14:xfrm>
              <a:off x="544411" y="1313246"/>
              <a:ext cx="5056560" cy="531504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64E65260-613D-470F-B6A6-562B22E3A0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1771" y="1250246"/>
                <a:ext cx="5182200" cy="54406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82B47D15-C797-485B-8470-FA337AE34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215"/>
    </mc:Choice>
    <mc:Fallback xmlns="">
      <p:transition advTm="1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2|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9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3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2|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6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4|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.8|7.3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5"/>
</p:tagLst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412924"/>
      </a:dk2>
      <a:lt2>
        <a:srgbClr val="E2E7E8"/>
      </a:lt2>
      <a:accent1>
        <a:srgbClr val="DE8E7E"/>
      </a:accent1>
      <a:accent2>
        <a:srgbClr val="CF974B"/>
      </a:accent2>
      <a:accent3>
        <a:srgbClr val="A5A55E"/>
      </a:accent3>
      <a:accent4>
        <a:srgbClr val="88B050"/>
      </a:accent4>
      <a:accent5>
        <a:srgbClr val="6AB45A"/>
      </a:accent5>
      <a:accent6>
        <a:srgbClr val="52B66B"/>
      </a:accent6>
      <a:hlink>
        <a:srgbClr val="5A8B95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205</Words>
  <Application>Microsoft Office PowerPoint</Application>
  <PresentationFormat>ワイド画面</PresentationFormat>
  <Paragraphs>57</Paragraphs>
  <Slides>18</Slides>
  <Notes>0</Notes>
  <HiddenSlides>0</HiddenSlides>
  <MMClips>18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28" baseType="lpstr">
      <vt:lpstr>Elephant</vt:lpstr>
      <vt:lpstr>HGS創英角ｺﾞｼｯｸUB</vt:lpstr>
      <vt:lpstr>HG創英角ﾎﾟｯﾌﾟ体</vt:lpstr>
      <vt:lpstr>ＭＳ Ｐゴシック</vt:lpstr>
      <vt:lpstr>Arial</vt:lpstr>
      <vt:lpstr>Calibri</vt:lpstr>
      <vt:lpstr>Calibri Light</vt:lpstr>
      <vt:lpstr>Century Gothic</vt:lpstr>
      <vt:lpstr>BrushVTI</vt:lpstr>
      <vt:lpstr>レトロスペクト</vt:lpstr>
      <vt:lpstr>めざせ！やさい名人</vt:lpstr>
      <vt:lpstr>やさい名人になるためには？</vt:lpstr>
      <vt:lpstr>わたしはだれでしょう？</vt:lpstr>
      <vt:lpstr>わたしはだれでしょう？</vt:lpstr>
      <vt:lpstr>わたしはだれでしょう？</vt:lpstr>
      <vt:lpstr>わたしはだれでしょう？</vt:lpstr>
      <vt:lpstr>わたしはだれでしょう？</vt:lpstr>
      <vt:lpstr>やさい名人になるためには？</vt:lpstr>
      <vt:lpstr>やさい名人になるためには？</vt:lpstr>
      <vt:lpstr>「しゅん」ってなあに？</vt:lpstr>
      <vt:lpstr>「しゅん」はいつでしょう？</vt:lpstr>
      <vt:lpstr>「しゅん」はいつでしょう？</vt:lpstr>
      <vt:lpstr>「しゅん」はいつでしょう？</vt:lpstr>
      <vt:lpstr>「しゅん」はいつでしょう？</vt:lpstr>
      <vt:lpstr>やさい名人になるためには？</vt:lpstr>
      <vt:lpstr>やさい名人になるためには？</vt:lpstr>
      <vt:lpstr>めざせ！やさい名人</vt:lpstr>
      <vt:lpstr>さいごに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めざせ！やさい名人</dc:title>
  <dc:creator>森下 萌</dc:creator>
  <cp:lastModifiedBy>森下 萌</cp:lastModifiedBy>
  <cp:revision>19</cp:revision>
  <dcterms:created xsi:type="dcterms:W3CDTF">2020-04-15T11:43:49Z</dcterms:created>
  <dcterms:modified xsi:type="dcterms:W3CDTF">2020-04-17T02:46:20Z</dcterms:modified>
</cp:coreProperties>
</file>